
<file path=[Content_Types].xml><?xml version="1.0" encoding="utf-8"?>
<Types xmlns="http://schemas.openxmlformats.org/package/2006/content-types">
  <Default Extension="jpeg" ContentType="image/jpeg"/>
  <Default Extension="m4a" ContentType="audi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71" r:id="rId6"/>
    <p:sldId id="273" r:id="rId7"/>
    <p:sldId id="272" r:id="rId8"/>
    <p:sldId id="259" r:id="rId9"/>
    <p:sldId id="260" r:id="rId10"/>
    <p:sldId id="261" r:id="rId11"/>
    <p:sldId id="262" r:id="rId12"/>
    <p:sldId id="266" r:id="rId13"/>
    <p:sldId id="267" r:id="rId14"/>
    <p:sldId id="263" r:id="rId15"/>
    <p:sldId id="264" r:id="rId16"/>
    <p:sldId id="268" r:id="rId17"/>
    <p:sldId id="269" r:id="rId18"/>
    <p:sldId id="270" r:id="rId1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895" autoAdjust="0"/>
  </p:normalViewPr>
  <p:slideViewPr>
    <p:cSldViewPr>
      <p:cViewPr varScale="1">
        <p:scale>
          <a:sx n="100" d="100"/>
          <a:sy n="100" d="100"/>
        </p:scale>
        <p:origin x="72" y="148"/>
      </p:cViewPr>
      <p:guideLst>
        <p:guide orient="horz" pos="2880"/>
        <p:guide pos="21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688EB73-641A-44E0-8466-72F86C791AAF}" type="datetime1">
              <a:rPr lang="ko-KR" altLang="en-US"/>
              <a:pPr lvl="0">
                <a:defRPr/>
              </a:pPr>
              <a:t>2022-12-06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AB5B33F-B757-4397-BC33-67500A34DBC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84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5B33F-B757-4397-BC33-67500A34DB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5B33F-B757-4397-BC33-67500A34DBC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58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5B33F-B757-4397-BC33-67500A34DB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2294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9769" y="675695"/>
            <a:ext cx="16688461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04BC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04BC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04BC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" y="5111183"/>
            <a:ext cx="18288000" cy="5172075"/>
          </a:xfrm>
          <a:custGeom>
            <a:avLst/>
            <a:gdLst/>
            <a:ahLst/>
            <a:cxnLst/>
            <a:rect l="l" t="t" r="r" b="b"/>
            <a:pathLst>
              <a:path w="18288000" h="5172075">
                <a:moveTo>
                  <a:pt x="18287918" y="5172074"/>
                </a:moveTo>
                <a:lnTo>
                  <a:pt x="0" y="5172074"/>
                </a:lnTo>
                <a:lnTo>
                  <a:pt x="0" y="0"/>
                </a:lnTo>
                <a:lnTo>
                  <a:pt x="18287918" y="0"/>
                </a:lnTo>
                <a:lnTo>
                  <a:pt x="18287918" y="5172074"/>
                </a:lnTo>
                <a:close/>
              </a:path>
            </a:pathLst>
          </a:custGeom>
          <a:solidFill>
            <a:srgbClr val="000D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9769" y="675695"/>
            <a:ext cx="16688461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rgbClr val="004BC7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audio" Target="../media/media1.m4a"  /><Relationship Id="rId4" Type="http://schemas.microsoft.com/office/2007/relationships/media" Target="../media/media1.m4a"  /><Relationship Id="rId5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microsoft.com/office/2007/relationships/media" Target="../media/media3.m4a"  /><Relationship Id="rId2" Type="http://schemas.openxmlformats.org/officeDocument/2006/relationships/audio" Target="../media/media3.m4a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10" Type="http://schemas.openxmlformats.org/officeDocument/2006/relationships/image" Target="../media/image15.png"  /><Relationship Id="rId11" Type="http://schemas.openxmlformats.org/officeDocument/2006/relationships/image" Target="../media/image3.png"  /><Relationship Id="rId2" Type="http://schemas.microsoft.com/office/2007/relationships/media" Target="../media/media7.m4a"  /><Relationship Id="rId3" Type="http://schemas.openxmlformats.org/officeDocument/2006/relationships/audio" Target="../media/media7.m4a"  /><Relationship Id="rId4" Type="http://schemas.openxmlformats.org/officeDocument/2006/relationships/slideLayout" Target="../slideLayouts/slideLayout4.xml"  /><Relationship Id="rId5" Type="http://schemas.openxmlformats.org/officeDocument/2006/relationships/notesSlide" Target="../notesSlides/notesSlide2.xml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microsoft.com/office/2007/relationships/media" Target="../media/media8.m4a"  /><Relationship Id="rId10" Type="http://schemas.openxmlformats.org/officeDocument/2006/relationships/image" Target="../media/image3.png"  /><Relationship Id="rId2" Type="http://schemas.openxmlformats.org/officeDocument/2006/relationships/audio" Target="../media/media8.m4a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media9.m4a"  /><Relationship Id="rId3" Type="http://schemas.microsoft.com/office/2007/relationships/media" Target="../media/media9.m4a"  /><Relationship Id="rId4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https://www.youtube.com/embed/7wxxtaTzKAg?feature=oembed" TargetMode="External" /><Relationship Id="rId3" Type="http://schemas.openxmlformats.org/officeDocument/2006/relationships/image" Target="../media/image22.jpeg"  /><Relationship Id="rId4" Type="http://schemas.openxmlformats.org/officeDocument/2006/relationships/audio" Target="../media/media10.m4a"  /><Relationship Id="rId5" Type="http://schemas.microsoft.com/office/2007/relationships/media" Target="../media/media10.m4a"  /><Relationship Id="rId6" Type="http://schemas.openxmlformats.org/officeDocument/2006/relationships/image" Target="../media/image1.png"  /><Relationship Id="rId7" Type="http://schemas.openxmlformats.org/officeDocument/2006/relationships/tags" Target="../tags/tag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4.xml"  /><Relationship Id="rId3" Type="http://schemas.openxmlformats.org/officeDocument/2006/relationships/video" Target="https://www.youtube.com/embed/M29rn_IoV1U?feature=oembed" TargetMode="External" /><Relationship Id="rId4" Type="http://schemas.openxmlformats.org/officeDocument/2006/relationships/image" Target="../media/image23.png"  /><Relationship Id="rId5" Type="http://schemas.openxmlformats.org/officeDocument/2006/relationships/tags" Target="../tags/tag3.xml"  /></Relationships>
</file>

<file path=ppt/slides/_rels/slide16.xml.rels><?xml version="1.0" encoding="UTF-8" standalone="yes" ?><Relationships xmlns="http://schemas.openxmlformats.org/package/2006/relationships"><Relationship Id="rId1" Type="http://schemas.microsoft.com/office/2007/relationships/media" Target="../media/media11.m4a"  /><Relationship Id="rId2" Type="http://schemas.openxmlformats.org/officeDocument/2006/relationships/audio" Target="../media/media11.m4a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24.jpeg"  /><Relationship Id="rId5" Type="http://schemas.openxmlformats.org/officeDocument/2006/relationships/image" Target="../media/image25.png"  /><Relationship Id="rId6" Type="http://schemas.openxmlformats.org/officeDocument/2006/relationships/image" Target="../media/image21.png"  /><Relationship Id="rId7" Type="http://schemas.openxmlformats.org/officeDocument/2006/relationships/image" Target="../media/image3.png"  /></Relationships>
</file>

<file path=ppt/slides/_rels/slide17.xml.rels><?xml version="1.0" encoding="UTF-8" standalone="yes" ?><Relationships xmlns="http://schemas.openxmlformats.org/package/2006/relationships"><Relationship Id="rId1" Type="http://schemas.microsoft.com/office/2007/relationships/media" Target="../media/media12.m4a"  /><Relationship Id="rId2" Type="http://schemas.openxmlformats.org/officeDocument/2006/relationships/audio" Target="../media/media12.m4a"  /><Relationship Id="rId3" Type="http://schemas.openxmlformats.org/officeDocument/2006/relationships/slideLayout" Target="../slideLayouts/slideLayout5.xml"  /><Relationship Id="rId4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microsoft.com/office/2007/relationships/media" Target="../media/media2.m4a"  /><Relationship Id="rId2" Type="http://schemas.openxmlformats.org/officeDocument/2006/relationships/audio" Target="../media/media2.m4a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2.jpeg" 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.png"  /><Relationship Id="rId11" Type="http://schemas.openxmlformats.org/officeDocument/2006/relationships/image" Target="../media/image4.png"  /><Relationship Id="rId12" Type="http://schemas.openxmlformats.org/officeDocument/2006/relationships/image" Target="../media/image4.png"  /><Relationship Id="rId13" Type="http://schemas.openxmlformats.org/officeDocument/2006/relationships/image" Target="../media/image4.png"  /><Relationship Id="rId2" Type="http://schemas.openxmlformats.org/officeDocument/2006/relationships/image" Target="../media/image4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4.png"  /><Relationship Id="rId8" Type="http://schemas.openxmlformats.org/officeDocument/2006/relationships/image" Target="../media/image4.png"  /><Relationship Id="rId9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media3.m4a"  /><Relationship Id="rId3" Type="http://schemas.microsoft.com/office/2007/relationships/media" Target="../media/media3.m4a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media3.m4a"  /><Relationship Id="rId3" Type="http://schemas.microsoft.com/office/2007/relationships/media" Target="../media/media3.m4a"  /><Relationship Id="rId4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media3.m4a"  /><Relationship Id="rId3" Type="http://schemas.microsoft.com/office/2007/relationships/media" Target="../media/media3.m4a"  /><Relationship Id="rId4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audio" Target="../media/media4.m4a"  /><Relationship Id="rId5" Type="http://schemas.microsoft.com/office/2007/relationships/media" Target="../media/media4.m4a"  /><Relationship Id="rId6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microsoft.com/office/2007/relationships/media" Target="../media/media5.m4a"  /><Relationship Id="rId2" Type="http://schemas.openxmlformats.org/officeDocument/2006/relationships/audio" Target="../media/media5.m4a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Relationship Id="rId4" Type="http://schemas.openxmlformats.org/officeDocument/2006/relationships/audio" Target="../media/media6.m4a"  /><Relationship Id="rId5" Type="http://schemas.microsoft.com/office/2007/relationships/media" Target="../media/media6.m4a"  /><Relationship Id="rId6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7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1968" y="723456"/>
            <a:ext cx="16868776" cy="8839200"/>
          </a:xfrm>
          <a:custGeom>
            <a:avLst/>
            <a:gdLst/>
            <a:rect l="l" t="t" r="r" b="b"/>
            <a:pathLst>
              <a:path w="16868776" h="8839200">
                <a:moveTo>
                  <a:pt x="16868512" y="8839200"/>
                </a:moveTo>
                <a:lnTo>
                  <a:pt x="0" y="8839200"/>
                </a:lnTo>
                <a:lnTo>
                  <a:pt x="0" y="0"/>
                </a:lnTo>
                <a:lnTo>
                  <a:pt x="16868512" y="0"/>
                </a:lnTo>
                <a:lnTo>
                  <a:pt x="16868512" y="8839200"/>
                </a:lnTo>
                <a:close/>
              </a:path>
            </a:pathLst>
          </a:custGeom>
          <a:solidFill>
            <a:srgbClr val="004bc7">
              <a:alpha val="949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0"/>
          </p:nvPr>
        </p:nvSpPr>
        <p:spPr>
          <a:xfrm>
            <a:off x="1305151" y="3393083"/>
            <a:ext cx="6860540" cy="2283817"/>
          </a:xfrm>
          <a:prstGeom prst="rect">
            <a:avLst/>
          </a:prstGeom>
        </p:spPr>
        <p:txBody>
          <a:bodyPr vert="horz" wrap="square" lIns="0" tIns="73025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575"/>
              </a:spcBef>
              <a:defRPr/>
            </a:pPr>
            <a:r>
              <a:rPr sz="6000" b="0" spc="-114">
                <a:solidFill>
                  <a:srgbClr val="6be4e7"/>
                </a:solidFill>
                <a:cs typeface="맑은 고딕 Semilight"/>
              </a:rPr>
              <a:t>Team</a:t>
            </a:r>
            <a:r>
              <a:rPr sz="6000" b="0" spc="-494">
                <a:solidFill>
                  <a:srgbClr val="6be4e7"/>
                </a:solidFill>
                <a:cs typeface="맑은 고딕 Semilight"/>
              </a:rPr>
              <a:t> </a:t>
            </a:r>
            <a:r>
              <a:rPr lang="en-US" sz="6000" b="0" spc="-25">
                <a:solidFill>
                  <a:srgbClr val="6be4e7"/>
                </a:solidFill>
                <a:ea typeface="맑은 고딕"/>
                <a:cs typeface="맑은 고딕 Semilight"/>
              </a:rPr>
              <a:t>11</a:t>
            </a:r>
            <a:endParaRPr lang="en-US" sz="6000" b="0" spc="-25">
              <a:solidFill>
                <a:srgbClr val="6be4e7"/>
              </a:solidFill>
              <a:ea typeface="맑은 고딕"/>
              <a:cs typeface="맑은 고딕 Semilight"/>
            </a:endParaRPr>
          </a:p>
          <a:p>
            <a:pPr marL="12700" lvl="0">
              <a:lnSpc>
                <a:spcPct val="100000"/>
              </a:lnSpc>
              <a:spcBef>
                <a:spcPts val="640"/>
              </a:spcBef>
              <a:defRPr/>
            </a:pPr>
            <a:r>
              <a:rPr sz="8000" spc="-90">
                <a:solidFill>
                  <a:srgbClr val="ffffff"/>
                </a:solidFill>
              </a:rPr>
              <a:t>약국</a:t>
            </a:r>
            <a:r>
              <a:rPr sz="8000" spc="-1490">
                <a:solidFill>
                  <a:srgbClr val="ffffff"/>
                </a:solidFill>
              </a:rPr>
              <a:t> </a:t>
            </a:r>
            <a:r>
              <a:rPr sz="8000" spc="110">
                <a:solidFill>
                  <a:srgbClr val="ffffff"/>
                </a:solidFill>
              </a:rPr>
              <a:t>DB</a:t>
            </a:r>
            <a:r>
              <a:rPr sz="8000" spc="-1490">
                <a:solidFill>
                  <a:srgbClr val="ffffff"/>
                </a:solidFill>
              </a:rPr>
              <a:t> </a:t>
            </a:r>
            <a:r>
              <a:rPr sz="8000" spc="-25">
                <a:solidFill>
                  <a:srgbClr val="ffffff"/>
                </a:solidFill>
              </a:rPr>
              <a:t>시스템</a:t>
            </a:r>
            <a:endParaRPr sz="8000"/>
          </a:p>
        </p:txBody>
      </p:sp>
      <p:sp>
        <p:nvSpPr>
          <p:cNvPr id="5" name="object 5"/>
          <p:cNvSpPr txBox="1"/>
          <p:nvPr/>
        </p:nvSpPr>
        <p:spPr>
          <a:xfrm>
            <a:off x="1305152" y="8777768"/>
            <a:ext cx="2936875" cy="2805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spc="-6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팀원</a:t>
            </a:r>
            <a:r>
              <a:rPr sz="1800" spc="-14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180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:</a:t>
            </a:r>
            <a:r>
              <a:rPr sz="1800" spc="-14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1800" spc="-7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배유진,</a:t>
            </a:r>
            <a:r>
              <a:rPr sz="1800" spc="-14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1800" spc="-7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이예림,</a:t>
            </a:r>
            <a:r>
              <a:rPr sz="1800" spc="-140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1800" spc="-25">
                <a:solidFill>
                  <a:srgbClr val="ffffff"/>
                </a:solidFill>
                <a:latin typeface="맑은 고딕"/>
                <a:ea typeface="맑은 고딕"/>
                <a:cs typeface="돋움"/>
              </a:rPr>
              <a:t>박찬호</a:t>
            </a:r>
            <a:endParaRPr sz="1800">
              <a:latin typeface="맑은 고딕"/>
              <a:ea typeface="맑은 고딕"/>
              <a:cs typeface="돋움"/>
            </a:endParaRPr>
          </a:p>
        </p:txBody>
      </p:sp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rcRect l="-263680" t="-126870" r="-263680" b="-126870"/>
          <a:stretch>
            <a:fillRect/>
          </a:stretch>
        </p:blipFill>
        <p:spPr>
          <a:xfrm>
            <a:off x="14473237" y="8139112"/>
            <a:ext cx="3057525" cy="172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6799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769" y="675695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40" dirty="0">
                <a:solidFill>
                  <a:srgbClr val="004BC7"/>
                </a:solidFill>
                <a:latin typeface="Malgun Gothic"/>
                <a:cs typeface="Malgun Gothic"/>
              </a:rPr>
              <a:t>프로젝트</a:t>
            </a:r>
            <a:r>
              <a:rPr sz="6500" b="1" spc="-1195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6500" b="1" spc="-25" dirty="0">
                <a:solidFill>
                  <a:srgbClr val="004BC7"/>
                </a:solidFill>
                <a:latin typeface="Malgun Gothic"/>
                <a:cs typeface="Malgun Gothic"/>
              </a:rPr>
              <a:t>설명</a:t>
            </a:r>
            <a:endParaRPr sz="650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25100" y="1158563"/>
            <a:ext cx="11449685" cy="0"/>
          </a:xfrm>
          <a:custGeom>
            <a:avLst/>
            <a:gdLst/>
            <a:ahLst/>
            <a:cxn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1987743"/>
            <a:ext cx="1404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004BC7"/>
                </a:solidFill>
                <a:latin typeface="Malgun Gothic"/>
                <a:cs typeface="Malgun Gothic"/>
              </a:rPr>
              <a:t>Readme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78E7FF-E5DB-F9DB-6070-58590758AF01}"/>
              </a:ext>
            </a:extLst>
          </p:cNvPr>
          <p:cNvSpPr txBox="1"/>
          <p:nvPr/>
        </p:nvSpPr>
        <p:spPr>
          <a:xfrm>
            <a:off x="2895600" y="2457910"/>
            <a:ext cx="103632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&lt;실행방법&gt;</a:t>
            </a:r>
          </a:p>
          <a:p>
            <a:r>
              <a:rPr lang="ko-KR" altLang="en-US" dirty="0" err="1"/>
              <a:t>MedicineDB</a:t>
            </a:r>
            <a:r>
              <a:rPr lang="ko-KR" altLang="en-US" dirty="0"/>
              <a:t> 프로젝트를 </a:t>
            </a:r>
            <a:r>
              <a:rPr lang="ko-KR" altLang="en-US" dirty="0" err="1"/>
              <a:t>eclipse</a:t>
            </a:r>
            <a:r>
              <a:rPr lang="ko-KR" altLang="en-US" dirty="0"/>
              <a:t> </a:t>
            </a:r>
            <a:r>
              <a:rPr lang="ko-KR" altLang="en-US" dirty="0" err="1"/>
              <a:t>EE버전에서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합니다.</a:t>
            </a:r>
          </a:p>
          <a:p>
            <a:r>
              <a:rPr lang="ko-KR" altLang="en-US" dirty="0"/>
              <a:t>(</a:t>
            </a:r>
            <a:r>
              <a:rPr lang="ko-KR" altLang="en-US" dirty="0" err="1"/>
              <a:t>Eclipse</a:t>
            </a:r>
            <a:r>
              <a:rPr lang="ko-KR" altLang="en-US" dirty="0"/>
              <a:t> IDE </a:t>
            </a:r>
            <a:r>
              <a:rPr lang="ko-KR" altLang="en-US" dirty="0" err="1"/>
              <a:t>version</a:t>
            </a:r>
            <a:r>
              <a:rPr lang="ko-KR" altLang="en-US" dirty="0"/>
              <a:t>: 2021-09 (4.21.0), </a:t>
            </a:r>
            <a:r>
              <a:rPr lang="ko-KR" altLang="en-US" dirty="0" err="1"/>
              <a:t>Build</a:t>
            </a:r>
            <a:r>
              <a:rPr lang="ko-KR" altLang="en-US" dirty="0"/>
              <a:t> </a:t>
            </a:r>
            <a:r>
              <a:rPr lang="ko-KR" altLang="en-US" dirty="0" err="1"/>
              <a:t>id</a:t>
            </a:r>
            <a:r>
              <a:rPr lang="ko-KR" altLang="en-US" dirty="0"/>
              <a:t>: 20210910-1417)</a:t>
            </a:r>
          </a:p>
          <a:p>
            <a:endParaRPr lang="ko-KR" altLang="en-US" dirty="0"/>
          </a:p>
          <a:p>
            <a:r>
              <a:rPr lang="ko-KR" altLang="en-US" dirty="0"/>
              <a:t>프로젝트 </a:t>
            </a:r>
            <a:r>
              <a:rPr lang="ko-KR" altLang="en-US" dirty="0" err="1"/>
              <a:t>안에있는</a:t>
            </a:r>
            <a:endParaRPr lang="ko-KR" altLang="en-US" dirty="0"/>
          </a:p>
          <a:p>
            <a:r>
              <a:rPr lang="ko-KR" altLang="en-US" dirty="0" err="1"/>
              <a:t>MedicineDB</a:t>
            </a:r>
            <a:r>
              <a:rPr lang="ko-KR" altLang="en-US" dirty="0"/>
              <a:t> &gt; </a:t>
            </a:r>
            <a:r>
              <a:rPr lang="ko-KR" altLang="en-US" dirty="0" err="1"/>
              <a:t>src</a:t>
            </a:r>
            <a:r>
              <a:rPr lang="ko-KR" altLang="en-US" dirty="0"/>
              <a:t> &gt; </a:t>
            </a:r>
            <a:r>
              <a:rPr lang="ko-KR" altLang="en-US" dirty="0" err="1"/>
              <a:t>main</a:t>
            </a:r>
            <a:r>
              <a:rPr lang="ko-KR" altLang="en-US" dirty="0"/>
              <a:t>&gt; </a:t>
            </a:r>
            <a:r>
              <a:rPr lang="ko-KR" altLang="en-US" dirty="0" err="1"/>
              <a:t>webapp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폴더 안의</a:t>
            </a:r>
          </a:p>
          <a:p>
            <a:r>
              <a:rPr lang="ko-KR" altLang="en-US" dirty="0" err="1"/>
              <a:t>login.jsp</a:t>
            </a:r>
            <a:r>
              <a:rPr lang="ko-KR" altLang="en-US" dirty="0"/>
              <a:t> 파일을 열어서 </a:t>
            </a:r>
            <a:r>
              <a:rPr lang="ko-KR" altLang="en-US" dirty="0" err="1"/>
              <a:t>jdbc</a:t>
            </a:r>
            <a:r>
              <a:rPr lang="ko-KR" altLang="en-US" dirty="0"/>
              <a:t> 버전과 </a:t>
            </a:r>
            <a:r>
              <a:rPr lang="ko-KR" altLang="en-US" dirty="0" err="1"/>
              <a:t>user</a:t>
            </a:r>
            <a:r>
              <a:rPr lang="ko-KR" altLang="en-US" dirty="0"/>
              <a:t>, </a:t>
            </a:r>
            <a:r>
              <a:rPr lang="ko-KR" altLang="en-US" dirty="0" err="1"/>
              <a:t>pass등</a:t>
            </a:r>
            <a:r>
              <a:rPr lang="ko-KR" altLang="en-US" dirty="0"/>
              <a:t> 데이터베이스 정보를 사용자에 맞게 추가합니다.</a:t>
            </a:r>
          </a:p>
          <a:p>
            <a:endParaRPr lang="ko-KR" altLang="en-US" dirty="0"/>
          </a:p>
          <a:p>
            <a:r>
              <a:rPr lang="ko-KR" altLang="en-US" dirty="0"/>
              <a:t>/* (68번째 줄 아래 부분만 변경하면 됩니다.)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serverIP</a:t>
            </a:r>
            <a:r>
              <a:rPr lang="ko-KR" altLang="en-US" dirty="0"/>
              <a:t> = "</a:t>
            </a:r>
            <a:r>
              <a:rPr lang="ko-KR" altLang="en-US" dirty="0" err="1"/>
              <a:t>localhost</a:t>
            </a:r>
            <a:r>
              <a:rPr lang="ko-KR" altLang="en-US" dirty="0"/>
              <a:t>";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strSID</a:t>
            </a:r>
            <a:r>
              <a:rPr lang="ko-KR" altLang="en-US" dirty="0"/>
              <a:t> = "</a:t>
            </a:r>
            <a:r>
              <a:rPr lang="ko-KR" altLang="en-US" dirty="0" err="1"/>
              <a:t>orcl</a:t>
            </a:r>
            <a:r>
              <a:rPr lang="ko-KR" altLang="en-US" dirty="0"/>
              <a:t>";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portNum</a:t>
            </a:r>
            <a:r>
              <a:rPr lang="ko-KR" altLang="en-US" dirty="0"/>
              <a:t> = "1521";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user</a:t>
            </a:r>
            <a:r>
              <a:rPr lang="ko-KR" altLang="en-US" dirty="0"/>
              <a:t> = "</a:t>
            </a:r>
            <a:r>
              <a:rPr lang="ko-KR" altLang="en-US" dirty="0" err="1"/>
              <a:t>medicine</a:t>
            </a:r>
            <a:r>
              <a:rPr lang="ko-KR" altLang="en-US" dirty="0"/>
              <a:t>";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pass</a:t>
            </a:r>
            <a:r>
              <a:rPr lang="ko-KR" altLang="en-US" dirty="0"/>
              <a:t> = "comp322";</a:t>
            </a:r>
          </a:p>
          <a:p>
            <a:r>
              <a:rPr lang="ko-KR" altLang="en-US" dirty="0"/>
              <a:t>*/</a:t>
            </a:r>
          </a:p>
          <a:p>
            <a:endParaRPr lang="ko-KR" altLang="en-US" dirty="0"/>
          </a:p>
          <a:p>
            <a:r>
              <a:rPr lang="ko-KR" altLang="en-US" dirty="0"/>
              <a:t>변경된 내용을 저장합니다.</a:t>
            </a:r>
          </a:p>
          <a:p>
            <a:endParaRPr lang="ko-KR" altLang="en-US" dirty="0"/>
          </a:p>
          <a:p>
            <a:r>
              <a:rPr lang="ko-KR" altLang="en-US" dirty="0" err="1"/>
              <a:t>Eclipse</a:t>
            </a:r>
            <a:r>
              <a:rPr lang="ko-KR" altLang="en-US" dirty="0"/>
              <a:t> IDE 상단바에서 </a:t>
            </a:r>
            <a:r>
              <a:rPr lang="ko-KR" altLang="en-US" dirty="0" err="1"/>
              <a:t>Window</a:t>
            </a:r>
            <a:r>
              <a:rPr lang="ko-KR" altLang="en-US" dirty="0"/>
              <a:t> &gt; </a:t>
            </a:r>
            <a:r>
              <a:rPr lang="ko-KR" altLang="en-US" dirty="0" err="1"/>
              <a:t>Web</a:t>
            </a:r>
            <a:r>
              <a:rPr lang="ko-KR" altLang="en-US" dirty="0"/>
              <a:t> </a:t>
            </a:r>
            <a:r>
              <a:rPr lang="ko-KR" altLang="en-US" dirty="0" err="1"/>
              <a:t>Browser를</a:t>
            </a:r>
            <a:r>
              <a:rPr lang="ko-KR" altLang="en-US" dirty="0"/>
              <a:t> </a:t>
            </a:r>
            <a:r>
              <a:rPr lang="ko-KR" altLang="en-US" dirty="0" err="1"/>
              <a:t>Chrome으로</a:t>
            </a:r>
            <a:r>
              <a:rPr lang="ko-KR" altLang="en-US" dirty="0"/>
              <a:t> 바꿔줍니다.</a:t>
            </a:r>
          </a:p>
          <a:p>
            <a:endParaRPr lang="ko-KR" altLang="en-US" dirty="0"/>
          </a:p>
          <a:p>
            <a:r>
              <a:rPr lang="ko-KR" altLang="en-US" dirty="0" err="1"/>
              <a:t>login.jsp와</a:t>
            </a:r>
            <a:r>
              <a:rPr lang="ko-KR" altLang="en-US" dirty="0"/>
              <a:t> 동일한 경로 안에 있는 (</a:t>
            </a:r>
            <a:r>
              <a:rPr lang="ko-KR" altLang="en-US" dirty="0" err="1"/>
              <a:t>MedicineDB</a:t>
            </a:r>
            <a:r>
              <a:rPr lang="ko-KR" altLang="en-US" dirty="0"/>
              <a:t> &gt; </a:t>
            </a:r>
            <a:r>
              <a:rPr lang="ko-KR" altLang="en-US" dirty="0" err="1"/>
              <a:t>src</a:t>
            </a:r>
            <a:r>
              <a:rPr lang="ko-KR" altLang="en-US" dirty="0"/>
              <a:t> &gt; </a:t>
            </a:r>
            <a:r>
              <a:rPr lang="ko-KR" altLang="en-US" dirty="0" err="1"/>
              <a:t>main</a:t>
            </a:r>
            <a:r>
              <a:rPr lang="ko-KR" altLang="en-US" dirty="0"/>
              <a:t>&gt; </a:t>
            </a:r>
            <a:r>
              <a:rPr lang="ko-KR" altLang="en-US" dirty="0" err="1"/>
              <a:t>webapp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main.html을</a:t>
            </a:r>
            <a:r>
              <a:rPr lang="ko-KR" altLang="en-US" dirty="0"/>
              <a:t> 실행합니다.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xmlns="" id="{6680F5AB-BFDE-B061-6553-269C71B0C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67"/>
    </mc:Choice>
    <mc:Fallback xmlns="">
      <p:transition spd="slow" advTm="4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71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UI</a:t>
            </a:r>
            <a:r>
              <a:rPr spc="-1210" dirty="0"/>
              <a:t> </a:t>
            </a:r>
            <a:r>
              <a:rPr spc="-25" dirty="0"/>
              <a:t>디자인</a:t>
            </a:r>
          </a:p>
        </p:txBody>
      </p:sp>
      <p:sp>
        <p:nvSpPr>
          <p:cNvPr id="3" name="object 3"/>
          <p:cNvSpPr/>
          <p:nvPr/>
        </p:nvSpPr>
        <p:spPr>
          <a:xfrm>
            <a:off x="4523359" y="1158562"/>
            <a:ext cx="12954635" cy="0"/>
          </a:xfrm>
          <a:custGeom>
            <a:avLst/>
            <a:gdLst/>
            <a:ahLst/>
            <a:cxnLst/>
            <a:rect l="l" t="t" r="r" b="b"/>
            <a:pathLst>
              <a:path w="12954635">
                <a:moveTo>
                  <a:pt x="0" y="0"/>
                </a:moveTo>
                <a:lnTo>
                  <a:pt x="12954106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2019300"/>
            <a:ext cx="16840200" cy="7848600"/>
          </a:xfrm>
          <a:custGeom>
            <a:avLst/>
            <a:gdLst/>
            <a:ahLst/>
            <a:cxnLst/>
            <a:rect l="l" t="t" r="r" b="b"/>
            <a:pathLst>
              <a:path w="11582400" h="5038725">
                <a:moveTo>
                  <a:pt x="11096444" y="5038718"/>
                </a:moveTo>
                <a:lnTo>
                  <a:pt x="485954" y="5038718"/>
                </a:lnTo>
                <a:lnTo>
                  <a:pt x="437923" y="5036340"/>
                </a:lnTo>
                <a:lnTo>
                  <a:pt x="390706" y="5029294"/>
                </a:lnTo>
                <a:lnTo>
                  <a:pt x="344621" y="5017711"/>
                </a:lnTo>
                <a:lnTo>
                  <a:pt x="299987" y="5001724"/>
                </a:lnTo>
                <a:lnTo>
                  <a:pt x="257123" y="4981465"/>
                </a:lnTo>
                <a:lnTo>
                  <a:pt x="216346" y="4957066"/>
                </a:lnTo>
                <a:lnTo>
                  <a:pt x="177976" y="4928659"/>
                </a:lnTo>
                <a:lnTo>
                  <a:pt x="142332" y="4896375"/>
                </a:lnTo>
                <a:lnTo>
                  <a:pt x="110051" y="4860729"/>
                </a:lnTo>
                <a:lnTo>
                  <a:pt x="81646" y="4822356"/>
                </a:lnTo>
                <a:lnTo>
                  <a:pt x="57248" y="4781577"/>
                </a:lnTo>
                <a:lnTo>
                  <a:pt x="36991" y="4738709"/>
                </a:lnTo>
                <a:lnTo>
                  <a:pt x="21005" y="4694072"/>
                </a:lnTo>
                <a:lnTo>
                  <a:pt x="9423" y="4647984"/>
                </a:lnTo>
                <a:lnTo>
                  <a:pt x="2377" y="4600764"/>
                </a:lnTo>
                <a:lnTo>
                  <a:pt x="0" y="4552730"/>
                </a:lnTo>
                <a:lnTo>
                  <a:pt x="0" y="485988"/>
                </a:lnTo>
                <a:lnTo>
                  <a:pt x="2377" y="437954"/>
                </a:lnTo>
                <a:lnTo>
                  <a:pt x="9423" y="390734"/>
                </a:lnTo>
                <a:lnTo>
                  <a:pt x="21005" y="344646"/>
                </a:lnTo>
                <a:lnTo>
                  <a:pt x="36991" y="300008"/>
                </a:lnTo>
                <a:lnTo>
                  <a:pt x="57248" y="257141"/>
                </a:lnTo>
                <a:lnTo>
                  <a:pt x="81646" y="216361"/>
                </a:lnTo>
                <a:lnTo>
                  <a:pt x="110051" y="177989"/>
                </a:lnTo>
                <a:lnTo>
                  <a:pt x="142332" y="142342"/>
                </a:lnTo>
                <a:lnTo>
                  <a:pt x="177976" y="110059"/>
                </a:lnTo>
                <a:lnTo>
                  <a:pt x="216346" y="81651"/>
                </a:lnTo>
                <a:lnTo>
                  <a:pt x="257123" y="57252"/>
                </a:lnTo>
                <a:lnTo>
                  <a:pt x="299987" y="36993"/>
                </a:lnTo>
                <a:lnTo>
                  <a:pt x="344621" y="21006"/>
                </a:lnTo>
                <a:lnTo>
                  <a:pt x="390706" y="9424"/>
                </a:lnTo>
                <a:lnTo>
                  <a:pt x="437923" y="2378"/>
                </a:lnTo>
                <a:lnTo>
                  <a:pt x="485954" y="0"/>
                </a:lnTo>
                <a:lnTo>
                  <a:pt x="11096444" y="0"/>
                </a:lnTo>
                <a:lnTo>
                  <a:pt x="11144474" y="2378"/>
                </a:lnTo>
                <a:lnTo>
                  <a:pt x="11191691" y="9424"/>
                </a:lnTo>
                <a:lnTo>
                  <a:pt x="11237776" y="21006"/>
                </a:lnTo>
                <a:lnTo>
                  <a:pt x="11282411" y="36993"/>
                </a:lnTo>
                <a:lnTo>
                  <a:pt x="11325275" y="57252"/>
                </a:lnTo>
                <a:lnTo>
                  <a:pt x="11366052" y="81651"/>
                </a:lnTo>
                <a:lnTo>
                  <a:pt x="11404422" y="110059"/>
                </a:lnTo>
                <a:lnTo>
                  <a:pt x="11440066" y="142342"/>
                </a:lnTo>
                <a:lnTo>
                  <a:pt x="11472347" y="177989"/>
                </a:lnTo>
                <a:lnTo>
                  <a:pt x="11500752" y="216361"/>
                </a:lnTo>
                <a:lnTo>
                  <a:pt x="11525150" y="257141"/>
                </a:lnTo>
                <a:lnTo>
                  <a:pt x="11545407" y="300008"/>
                </a:lnTo>
                <a:lnTo>
                  <a:pt x="11561393" y="344646"/>
                </a:lnTo>
                <a:lnTo>
                  <a:pt x="11572975" y="390734"/>
                </a:lnTo>
                <a:lnTo>
                  <a:pt x="11580021" y="437954"/>
                </a:lnTo>
                <a:lnTo>
                  <a:pt x="11582399" y="485988"/>
                </a:lnTo>
                <a:lnTo>
                  <a:pt x="11582399" y="4552730"/>
                </a:lnTo>
                <a:lnTo>
                  <a:pt x="11580021" y="4600764"/>
                </a:lnTo>
                <a:lnTo>
                  <a:pt x="11572975" y="4647984"/>
                </a:lnTo>
                <a:lnTo>
                  <a:pt x="11561393" y="4694072"/>
                </a:lnTo>
                <a:lnTo>
                  <a:pt x="11545407" y="4738709"/>
                </a:lnTo>
                <a:lnTo>
                  <a:pt x="11525150" y="4781577"/>
                </a:lnTo>
                <a:lnTo>
                  <a:pt x="11500752" y="4822356"/>
                </a:lnTo>
                <a:lnTo>
                  <a:pt x="11472347" y="4860729"/>
                </a:lnTo>
                <a:lnTo>
                  <a:pt x="11440066" y="4896375"/>
                </a:lnTo>
                <a:lnTo>
                  <a:pt x="11404422" y="4928659"/>
                </a:lnTo>
                <a:lnTo>
                  <a:pt x="11366052" y="4957066"/>
                </a:lnTo>
                <a:lnTo>
                  <a:pt x="11325275" y="4981465"/>
                </a:lnTo>
                <a:lnTo>
                  <a:pt x="11282411" y="5001724"/>
                </a:lnTo>
                <a:lnTo>
                  <a:pt x="11237776" y="5017711"/>
                </a:lnTo>
                <a:lnTo>
                  <a:pt x="11191691" y="5029294"/>
                </a:lnTo>
                <a:lnTo>
                  <a:pt x="11144474" y="5036340"/>
                </a:lnTo>
                <a:lnTo>
                  <a:pt x="11096444" y="5038718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692367"/>
            <a:ext cx="11302813" cy="65024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1850" y="2686425"/>
            <a:ext cx="11302813" cy="64942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556" y="2705052"/>
            <a:ext cx="11310247" cy="64930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4230" y="2717056"/>
            <a:ext cx="11312106" cy="64954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3520" y="2708004"/>
            <a:ext cx="11304953" cy="6499513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xmlns="" id="{25C3ADDC-CCF0-EF02-EF3B-DFEB28F022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2"/>
    </mc:Choice>
    <mc:Fallback xmlns="">
      <p:transition spd="slow" advTm="1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개발</a:t>
            </a:r>
            <a:r>
              <a:rPr spc="-1205" dirty="0"/>
              <a:t> </a:t>
            </a:r>
            <a:r>
              <a:rPr spc="-25" dirty="0"/>
              <a:t>환경</a:t>
            </a:r>
          </a:p>
        </p:txBody>
      </p:sp>
      <p:sp>
        <p:nvSpPr>
          <p:cNvPr id="3" name="object 3"/>
          <p:cNvSpPr/>
          <p:nvPr/>
        </p:nvSpPr>
        <p:spPr>
          <a:xfrm>
            <a:off x="4523359" y="1158563"/>
            <a:ext cx="12954635" cy="0"/>
          </a:xfrm>
          <a:custGeom>
            <a:avLst/>
            <a:gdLst/>
            <a:ahLst/>
            <a:cxnLst/>
            <a:rect l="l" t="t" r="r" b="b"/>
            <a:pathLst>
              <a:path w="12954635">
                <a:moveTo>
                  <a:pt x="0" y="0"/>
                </a:moveTo>
                <a:lnTo>
                  <a:pt x="12954106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28700" y="2041710"/>
            <a:ext cx="3676650" cy="3248025"/>
            <a:chOff x="1028700" y="2041710"/>
            <a:chExt cx="3676650" cy="3248025"/>
          </a:xfrm>
        </p:grpSpPr>
        <p:sp>
          <p:nvSpPr>
            <p:cNvPr id="5" name="object 5"/>
            <p:cNvSpPr/>
            <p:nvPr/>
          </p:nvSpPr>
          <p:spPr>
            <a:xfrm>
              <a:off x="1028700" y="2041710"/>
              <a:ext cx="3676650" cy="3248025"/>
            </a:xfrm>
            <a:custGeom>
              <a:avLst/>
              <a:gdLst/>
              <a:ahLst/>
              <a:cxnLst/>
              <a:rect l="l" t="t" r="r" b="b"/>
              <a:pathLst>
                <a:path w="3676650" h="3248025">
                  <a:moveTo>
                    <a:pt x="2724299" y="3247976"/>
                  </a:moveTo>
                  <a:lnTo>
                    <a:pt x="952350" y="3247976"/>
                  </a:lnTo>
                  <a:lnTo>
                    <a:pt x="904818" y="3246811"/>
                  </a:lnTo>
                  <a:lnTo>
                    <a:pt x="857889" y="3243353"/>
                  </a:lnTo>
                  <a:lnTo>
                    <a:pt x="811619" y="3237656"/>
                  </a:lnTo>
                  <a:lnTo>
                    <a:pt x="766060" y="3229774"/>
                  </a:lnTo>
                  <a:lnTo>
                    <a:pt x="721269" y="3219763"/>
                  </a:lnTo>
                  <a:lnTo>
                    <a:pt x="677299" y="3207676"/>
                  </a:lnTo>
                  <a:lnTo>
                    <a:pt x="634205" y="3193568"/>
                  </a:lnTo>
                  <a:lnTo>
                    <a:pt x="592041" y="3177494"/>
                  </a:lnTo>
                  <a:lnTo>
                    <a:pt x="550863" y="3159508"/>
                  </a:lnTo>
                  <a:lnTo>
                    <a:pt x="510725" y="3139666"/>
                  </a:lnTo>
                  <a:lnTo>
                    <a:pt x="471680" y="3118020"/>
                  </a:lnTo>
                  <a:lnTo>
                    <a:pt x="433785" y="3094627"/>
                  </a:lnTo>
                  <a:lnTo>
                    <a:pt x="397093" y="3069539"/>
                  </a:lnTo>
                  <a:lnTo>
                    <a:pt x="361659" y="3042813"/>
                  </a:lnTo>
                  <a:lnTo>
                    <a:pt x="327538" y="3014502"/>
                  </a:lnTo>
                  <a:lnTo>
                    <a:pt x="294784" y="2984661"/>
                  </a:lnTo>
                  <a:lnTo>
                    <a:pt x="263451" y="2953345"/>
                  </a:lnTo>
                  <a:lnTo>
                    <a:pt x="233595" y="2920608"/>
                  </a:lnTo>
                  <a:lnTo>
                    <a:pt x="205269" y="2886504"/>
                  </a:lnTo>
                  <a:lnTo>
                    <a:pt x="178529" y="2851089"/>
                  </a:lnTo>
                  <a:lnTo>
                    <a:pt x="153429" y="2814416"/>
                  </a:lnTo>
                  <a:lnTo>
                    <a:pt x="130023" y="2776541"/>
                  </a:lnTo>
                  <a:lnTo>
                    <a:pt x="108367" y="2737517"/>
                  </a:lnTo>
                  <a:lnTo>
                    <a:pt x="88513" y="2697399"/>
                  </a:lnTo>
                  <a:lnTo>
                    <a:pt x="70518" y="2656242"/>
                  </a:lnTo>
                  <a:lnTo>
                    <a:pt x="54436" y="2614101"/>
                  </a:lnTo>
                  <a:lnTo>
                    <a:pt x="40321" y="2571029"/>
                  </a:lnTo>
                  <a:lnTo>
                    <a:pt x="28228" y="2527082"/>
                  </a:lnTo>
                  <a:lnTo>
                    <a:pt x="18211" y="2482314"/>
                  </a:lnTo>
                  <a:lnTo>
                    <a:pt x="10325" y="2436779"/>
                  </a:lnTo>
                  <a:lnTo>
                    <a:pt x="4625" y="2390532"/>
                  </a:lnTo>
                  <a:lnTo>
                    <a:pt x="1165" y="2343628"/>
                  </a:lnTo>
                  <a:lnTo>
                    <a:pt x="0" y="2296121"/>
                  </a:lnTo>
                  <a:lnTo>
                    <a:pt x="0" y="951855"/>
                  </a:lnTo>
                  <a:lnTo>
                    <a:pt x="1165" y="904348"/>
                  </a:lnTo>
                  <a:lnTo>
                    <a:pt x="4625" y="857444"/>
                  </a:lnTo>
                  <a:lnTo>
                    <a:pt x="10325" y="811197"/>
                  </a:lnTo>
                  <a:lnTo>
                    <a:pt x="18211" y="765662"/>
                  </a:lnTo>
                  <a:lnTo>
                    <a:pt x="28228" y="720894"/>
                  </a:lnTo>
                  <a:lnTo>
                    <a:pt x="40321" y="676947"/>
                  </a:lnTo>
                  <a:lnTo>
                    <a:pt x="54436" y="633875"/>
                  </a:lnTo>
                  <a:lnTo>
                    <a:pt x="70518" y="591734"/>
                  </a:lnTo>
                  <a:lnTo>
                    <a:pt x="88513" y="550577"/>
                  </a:lnTo>
                  <a:lnTo>
                    <a:pt x="108367" y="510459"/>
                  </a:lnTo>
                  <a:lnTo>
                    <a:pt x="130023" y="471435"/>
                  </a:lnTo>
                  <a:lnTo>
                    <a:pt x="153429" y="433560"/>
                  </a:lnTo>
                  <a:lnTo>
                    <a:pt x="178529" y="396887"/>
                  </a:lnTo>
                  <a:lnTo>
                    <a:pt x="205269" y="361471"/>
                  </a:lnTo>
                  <a:lnTo>
                    <a:pt x="233595" y="327368"/>
                  </a:lnTo>
                  <a:lnTo>
                    <a:pt x="263451" y="294631"/>
                  </a:lnTo>
                  <a:lnTo>
                    <a:pt x="294784" y="263314"/>
                  </a:lnTo>
                  <a:lnTo>
                    <a:pt x="327538" y="233474"/>
                  </a:lnTo>
                  <a:lnTo>
                    <a:pt x="361659" y="205163"/>
                  </a:lnTo>
                  <a:lnTo>
                    <a:pt x="397093" y="178437"/>
                  </a:lnTo>
                  <a:lnTo>
                    <a:pt x="433785" y="153349"/>
                  </a:lnTo>
                  <a:lnTo>
                    <a:pt x="471680" y="129956"/>
                  </a:lnTo>
                  <a:lnTo>
                    <a:pt x="510725" y="108310"/>
                  </a:lnTo>
                  <a:lnTo>
                    <a:pt x="550863" y="88467"/>
                  </a:lnTo>
                  <a:lnTo>
                    <a:pt x="592041" y="70482"/>
                  </a:lnTo>
                  <a:lnTo>
                    <a:pt x="634205" y="54408"/>
                  </a:lnTo>
                  <a:lnTo>
                    <a:pt x="677299" y="40300"/>
                  </a:lnTo>
                  <a:lnTo>
                    <a:pt x="721269" y="28213"/>
                  </a:lnTo>
                  <a:lnTo>
                    <a:pt x="766060" y="18202"/>
                  </a:lnTo>
                  <a:lnTo>
                    <a:pt x="811619" y="10320"/>
                  </a:lnTo>
                  <a:lnTo>
                    <a:pt x="857889" y="4623"/>
                  </a:lnTo>
                  <a:lnTo>
                    <a:pt x="904818" y="1164"/>
                  </a:lnTo>
                  <a:lnTo>
                    <a:pt x="952350" y="0"/>
                  </a:lnTo>
                  <a:lnTo>
                    <a:pt x="2724299" y="0"/>
                  </a:lnTo>
                  <a:lnTo>
                    <a:pt x="2771831" y="1164"/>
                  </a:lnTo>
                  <a:lnTo>
                    <a:pt x="2818759" y="4623"/>
                  </a:lnTo>
                  <a:lnTo>
                    <a:pt x="2865030" y="10320"/>
                  </a:lnTo>
                  <a:lnTo>
                    <a:pt x="2910589" y="18202"/>
                  </a:lnTo>
                  <a:lnTo>
                    <a:pt x="2955380" y="28213"/>
                  </a:lnTo>
                  <a:lnTo>
                    <a:pt x="2999350" y="40300"/>
                  </a:lnTo>
                  <a:lnTo>
                    <a:pt x="3042444" y="54408"/>
                  </a:lnTo>
                  <a:lnTo>
                    <a:pt x="3084608" y="70482"/>
                  </a:lnTo>
                  <a:lnTo>
                    <a:pt x="3125786" y="88467"/>
                  </a:lnTo>
                  <a:lnTo>
                    <a:pt x="3165924" y="108310"/>
                  </a:lnTo>
                  <a:lnTo>
                    <a:pt x="3204968" y="129956"/>
                  </a:lnTo>
                  <a:lnTo>
                    <a:pt x="3242864" y="153349"/>
                  </a:lnTo>
                  <a:lnTo>
                    <a:pt x="3279556" y="178437"/>
                  </a:lnTo>
                  <a:lnTo>
                    <a:pt x="3314989" y="205163"/>
                  </a:lnTo>
                  <a:lnTo>
                    <a:pt x="3349111" y="233474"/>
                  </a:lnTo>
                  <a:lnTo>
                    <a:pt x="3381865" y="263314"/>
                  </a:lnTo>
                  <a:lnTo>
                    <a:pt x="3413197" y="294631"/>
                  </a:lnTo>
                  <a:lnTo>
                    <a:pt x="3443054" y="327368"/>
                  </a:lnTo>
                  <a:lnTo>
                    <a:pt x="3471379" y="361471"/>
                  </a:lnTo>
                  <a:lnTo>
                    <a:pt x="3498119" y="396887"/>
                  </a:lnTo>
                  <a:lnTo>
                    <a:pt x="3523220" y="433560"/>
                  </a:lnTo>
                  <a:lnTo>
                    <a:pt x="3546626" y="471435"/>
                  </a:lnTo>
                  <a:lnTo>
                    <a:pt x="3568282" y="510459"/>
                  </a:lnTo>
                  <a:lnTo>
                    <a:pt x="3588135" y="550577"/>
                  </a:lnTo>
                  <a:lnTo>
                    <a:pt x="3606130" y="591734"/>
                  </a:lnTo>
                  <a:lnTo>
                    <a:pt x="3622213" y="633875"/>
                  </a:lnTo>
                  <a:lnTo>
                    <a:pt x="3636328" y="676947"/>
                  </a:lnTo>
                  <a:lnTo>
                    <a:pt x="3648421" y="720894"/>
                  </a:lnTo>
                  <a:lnTo>
                    <a:pt x="3658438" y="765662"/>
                  </a:lnTo>
                  <a:lnTo>
                    <a:pt x="3666323" y="811197"/>
                  </a:lnTo>
                  <a:lnTo>
                    <a:pt x="3672024" y="857444"/>
                  </a:lnTo>
                  <a:lnTo>
                    <a:pt x="3675484" y="904348"/>
                  </a:lnTo>
                  <a:lnTo>
                    <a:pt x="3676649" y="951855"/>
                  </a:lnTo>
                  <a:lnTo>
                    <a:pt x="3676649" y="2296121"/>
                  </a:lnTo>
                  <a:lnTo>
                    <a:pt x="3675484" y="2343628"/>
                  </a:lnTo>
                  <a:lnTo>
                    <a:pt x="3672024" y="2390532"/>
                  </a:lnTo>
                  <a:lnTo>
                    <a:pt x="3666323" y="2436779"/>
                  </a:lnTo>
                  <a:lnTo>
                    <a:pt x="3658438" y="2482314"/>
                  </a:lnTo>
                  <a:lnTo>
                    <a:pt x="3648421" y="2527082"/>
                  </a:lnTo>
                  <a:lnTo>
                    <a:pt x="3636328" y="2571029"/>
                  </a:lnTo>
                  <a:lnTo>
                    <a:pt x="3622213" y="2614101"/>
                  </a:lnTo>
                  <a:lnTo>
                    <a:pt x="3606130" y="2656242"/>
                  </a:lnTo>
                  <a:lnTo>
                    <a:pt x="3588135" y="2697399"/>
                  </a:lnTo>
                  <a:lnTo>
                    <a:pt x="3568282" y="2737517"/>
                  </a:lnTo>
                  <a:lnTo>
                    <a:pt x="3546626" y="2776541"/>
                  </a:lnTo>
                  <a:lnTo>
                    <a:pt x="3523220" y="2814416"/>
                  </a:lnTo>
                  <a:lnTo>
                    <a:pt x="3498119" y="2851089"/>
                  </a:lnTo>
                  <a:lnTo>
                    <a:pt x="3471379" y="2886504"/>
                  </a:lnTo>
                  <a:lnTo>
                    <a:pt x="3443054" y="2920608"/>
                  </a:lnTo>
                  <a:lnTo>
                    <a:pt x="3413197" y="2953345"/>
                  </a:lnTo>
                  <a:lnTo>
                    <a:pt x="3381865" y="2984661"/>
                  </a:lnTo>
                  <a:lnTo>
                    <a:pt x="3349111" y="3014502"/>
                  </a:lnTo>
                  <a:lnTo>
                    <a:pt x="3314989" y="3042813"/>
                  </a:lnTo>
                  <a:lnTo>
                    <a:pt x="3279556" y="3069539"/>
                  </a:lnTo>
                  <a:lnTo>
                    <a:pt x="3242864" y="3094627"/>
                  </a:lnTo>
                  <a:lnTo>
                    <a:pt x="3204968" y="3118020"/>
                  </a:lnTo>
                  <a:lnTo>
                    <a:pt x="3165924" y="3139666"/>
                  </a:lnTo>
                  <a:lnTo>
                    <a:pt x="3125786" y="3159508"/>
                  </a:lnTo>
                  <a:lnTo>
                    <a:pt x="3084608" y="3177494"/>
                  </a:lnTo>
                  <a:lnTo>
                    <a:pt x="3042444" y="3193568"/>
                  </a:lnTo>
                  <a:lnTo>
                    <a:pt x="2999350" y="3207676"/>
                  </a:lnTo>
                  <a:lnTo>
                    <a:pt x="2955380" y="3219763"/>
                  </a:lnTo>
                  <a:lnTo>
                    <a:pt x="2910589" y="3229774"/>
                  </a:lnTo>
                  <a:lnTo>
                    <a:pt x="2865030" y="3237656"/>
                  </a:lnTo>
                  <a:lnTo>
                    <a:pt x="2818759" y="3243353"/>
                  </a:lnTo>
                  <a:lnTo>
                    <a:pt x="2771831" y="3246811"/>
                  </a:lnTo>
                  <a:lnTo>
                    <a:pt x="2724299" y="3247976"/>
                  </a:lnTo>
                  <a:close/>
                </a:path>
              </a:pathLst>
            </a:custGeom>
            <a:solidFill>
              <a:srgbClr val="004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6785" y="3201570"/>
              <a:ext cx="1438274" cy="1266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484" y="3053504"/>
              <a:ext cx="1409699" cy="14096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466772" y="2041710"/>
            <a:ext cx="3676650" cy="3248025"/>
            <a:chOff x="5466772" y="2041710"/>
            <a:chExt cx="3676650" cy="3248025"/>
          </a:xfrm>
        </p:grpSpPr>
        <p:sp>
          <p:nvSpPr>
            <p:cNvPr id="9" name="object 9"/>
            <p:cNvSpPr/>
            <p:nvPr/>
          </p:nvSpPr>
          <p:spPr>
            <a:xfrm>
              <a:off x="5466772" y="2041710"/>
              <a:ext cx="3676650" cy="3248025"/>
            </a:xfrm>
            <a:custGeom>
              <a:avLst/>
              <a:gdLst/>
              <a:ahLst/>
              <a:cxnLst/>
              <a:rect l="l" t="t" r="r" b="b"/>
              <a:pathLst>
                <a:path w="3676650" h="3248025">
                  <a:moveTo>
                    <a:pt x="2724299" y="3247976"/>
                  </a:moveTo>
                  <a:lnTo>
                    <a:pt x="952350" y="3247976"/>
                  </a:lnTo>
                  <a:lnTo>
                    <a:pt x="904818" y="3246811"/>
                  </a:lnTo>
                  <a:lnTo>
                    <a:pt x="857889" y="3243353"/>
                  </a:lnTo>
                  <a:lnTo>
                    <a:pt x="811619" y="3237656"/>
                  </a:lnTo>
                  <a:lnTo>
                    <a:pt x="766060" y="3229774"/>
                  </a:lnTo>
                  <a:lnTo>
                    <a:pt x="721269" y="3219763"/>
                  </a:lnTo>
                  <a:lnTo>
                    <a:pt x="677299" y="3207676"/>
                  </a:lnTo>
                  <a:lnTo>
                    <a:pt x="634205" y="3193568"/>
                  </a:lnTo>
                  <a:lnTo>
                    <a:pt x="592041" y="3177494"/>
                  </a:lnTo>
                  <a:lnTo>
                    <a:pt x="550863" y="3159508"/>
                  </a:lnTo>
                  <a:lnTo>
                    <a:pt x="510725" y="3139666"/>
                  </a:lnTo>
                  <a:lnTo>
                    <a:pt x="471680" y="3118020"/>
                  </a:lnTo>
                  <a:lnTo>
                    <a:pt x="433785" y="3094627"/>
                  </a:lnTo>
                  <a:lnTo>
                    <a:pt x="397093" y="3069539"/>
                  </a:lnTo>
                  <a:lnTo>
                    <a:pt x="361659" y="3042813"/>
                  </a:lnTo>
                  <a:lnTo>
                    <a:pt x="327538" y="3014502"/>
                  </a:lnTo>
                  <a:lnTo>
                    <a:pt x="294784" y="2984661"/>
                  </a:lnTo>
                  <a:lnTo>
                    <a:pt x="263451" y="2953345"/>
                  </a:lnTo>
                  <a:lnTo>
                    <a:pt x="233595" y="2920608"/>
                  </a:lnTo>
                  <a:lnTo>
                    <a:pt x="205269" y="2886504"/>
                  </a:lnTo>
                  <a:lnTo>
                    <a:pt x="178529" y="2851089"/>
                  </a:lnTo>
                  <a:lnTo>
                    <a:pt x="153429" y="2814416"/>
                  </a:lnTo>
                  <a:lnTo>
                    <a:pt x="130023" y="2776541"/>
                  </a:lnTo>
                  <a:lnTo>
                    <a:pt x="108367" y="2737517"/>
                  </a:lnTo>
                  <a:lnTo>
                    <a:pt x="88513" y="2697399"/>
                  </a:lnTo>
                  <a:lnTo>
                    <a:pt x="70518" y="2656242"/>
                  </a:lnTo>
                  <a:lnTo>
                    <a:pt x="54436" y="2614101"/>
                  </a:lnTo>
                  <a:lnTo>
                    <a:pt x="40321" y="2571029"/>
                  </a:lnTo>
                  <a:lnTo>
                    <a:pt x="28228" y="2527082"/>
                  </a:lnTo>
                  <a:lnTo>
                    <a:pt x="18211" y="2482314"/>
                  </a:lnTo>
                  <a:lnTo>
                    <a:pt x="10325" y="2436779"/>
                  </a:lnTo>
                  <a:lnTo>
                    <a:pt x="4625" y="2390532"/>
                  </a:lnTo>
                  <a:lnTo>
                    <a:pt x="1165" y="2343628"/>
                  </a:lnTo>
                  <a:lnTo>
                    <a:pt x="0" y="2296121"/>
                  </a:lnTo>
                  <a:lnTo>
                    <a:pt x="0" y="951855"/>
                  </a:lnTo>
                  <a:lnTo>
                    <a:pt x="1165" y="904348"/>
                  </a:lnTo>
                  <a:lnTo>
                    <a:pt x="4625" y="857444"/>
                  </a:lnTo>
                  <a:lnTo>
                    <a:pt x="10325" y="811197"/>
                  </a:lnTo>
                  <a:lnTo>
                    <a:pt x="18211" y="765662"/>
                  </a:lnTo>
                  <a:lnTo>
                    <a:pt x="28228" y="720894"/>
                  </a:lnTo>
                  <a:lnTo>
                    <a:pt x="40321" y="676947"/>
                  </a:lnTo>
                  <a:lnTo>
                    <a:pt x="54436" y="633875"/>
                  </a:lnTo>
                  <a:lnTo>
                    <a:pt x="70518" y="591734"/>
                  </a:lnTo>
                  <a:lnTo>
                    <a:pt x="88513" y="550577"/>
                  </a:lnTo>
                  <a:lnTo>
                    <a:pt x="108367" y="510459"/>
                  </a:lnTo>
                  <a:lnTo>
                    <a:pt x="130023" y="471435"/>
                  </a:lnTo>
                  <a:lnTo>
                    <a:pt x="153429" y="433560"/>
                  </a:lnTo>
                  <a:lnTo>
                    <a:pt x="178529" y="396887"/>
                  </a:lnTo>
                  <a:lnTo>
                    <a:pt x="205269" y="361471"/>
                  </a:lnTo>
                  <a:lnTo>
                    <a:pt x="233595" y="327368"/>
                  </a:lnTo>
                  <a:lnTo>
                    <a:pt x="263451" y="294631"/>
                  </a:lnTo>
                  <a:lnTo>
                    <a:pt x="294784" y="263314"/>
                  </a:lnTo>
                  <a:lnTo>
                    <a:pt x="327538" y="233474"/>
                  </a:lnTo>
                  <a:lnTo>
                    <a:pt x="361659" y="205163"/>
                  </a:lnTo>
                  <a:lnTo>
                    <a:pt x="397093" y="178437"/>
                  </a:lnTo>
                  <a:lnTo>
                    <a:pt x="433785" y="153349"/>
                  </a:lnTo>
                  <a:lnTo>
                    <a:pt x="471680" y="129956"/>
                  </a:lnTo>
                  <a:lnTo>
                    <a:pt x="510725" y="108310"/>
                  </a:lnTo>
                  <a:lnTo>
                    <a:pt x="550863" y="88467"/>
                  </a:lnTo>
                  <a:lnTo>
                    <a:pt x="592041" y="70482"/>
                  </a:lnTo>
                  <a:lnTo>
                    <a:pt x="634205" y="54408"/>
                  </a:lnTo>
                  <a:lnTo>
                    <a:pt x="677299" y="40300"/>
                  </a:lnTo>
                  <a:lnTo>
                    <a:pt x="721269" y="28213"/>
                  </a:lnTo>
                  <a:lnTo>
                    <a:pt x="766060" y="18202"/>
                  </a:lnTo>
                  <a:lnTo>
                    <a:pt x="811619" y="10320"/>
                  </a:lnTo>
                  <a:lnTo>
                    <a:pt x="857889" y="4623"/>
                  </a:lnTo>
                  <a:lnTo>
                    <a:pt x="904818" y="1164"/>
                  </a:lnTo>
                  <a:lnTo>
                    <a:pt x="952350" y="0"/>
                  </a:lnTo>
                  <a:lnTo>
                    <a:pt x="2724299" y="0"/>
                  </a:lnTo>
                  <a:lnTo>
                    <a:pt x="2771831" y="1164"/>
                  </a:lnTo>
                  <a:lnTo>
                    <a:pt x="2818759" y="4623"/>
                  </a:lnTo>
                  <a:lnTo>
                    <a:pt x="2865030" y="10320"/>
                  </a:lnTo>
                  <a:lnTo>
                    <a:pt x="2910589" y="18202"/>
                  </a:lnTo>
                  <a:lnTo>
                    <a:pt x="2955380" y="28213"/>
                  </a:lnTo>
                  <a:lnTo>
                    <a:pt x="2999350" y="40300"/>
                  </a:lnTo>
                  <a:lnTo>
                    <a:pt x="3042444" y="54408"/>
                  </a:lnTo>
                  <a:lnTo>
                    <a:pt x="3084608" y="70482"/>
                  </a:lnTo>
                  <a:lnTo>
                    <a:pt x="3125786" y="88467"/>
                  </a:lnTo>
                  <a:lnTo>
                    <a:pt x="3165924" y="108310"/>
                  </a:lnTo>
                  <a:lnTo>
                    <a:pt x="3204968" y="129956"/>
                  </a:lnTo>
                  <a:lnTo>
                    <a:pt x="3242864" y="153349"/>
                  </a:lnTo>
                  <a:lnTo>
                    <a:pt x="3279556" y="178437"/>
                  </a:lnTo>
                  <a:lnTo>
                    <a:pt x="3314989" y="205163"/>
                  </a:lnTo>
                  <a:lnTo>
                    <a:pt x="3349111" y="233474"/>
                  </a:lnTo>
                  <a:lnTo>
                    <a:pt x="3381865" y="263314"/>
                  </a:lnTo>
                  <a:lnTo>
                    <a:pt x="3413197" y="294631"/>
                  </a:lnTo>
                  <a:lnTo>
                    <a:pt x="3443054" y="327368"/>
                  </a:lnTo>
                  <a:lnTo>
                    <a:pt x="3471379" y="361471"/>
                  </a:lnTo>
                  <a:lnTo>
                    <a:pt x="3498119" y="396887"/>
                  </a:lnTo>
                  <a:lnTo>
                    <a:pt x="3523220" y="433560"/>
                  </a:lnTo>
                  <a:lnTo>
                    <a:pt x="3546626" y="471435"/>
                  </a:lnTo>
                  <a:lnTo>
                    <a:pt x="3568282" y="510459"/>
                  </a:lnTo>
                  <a:lnTo>
                    <a:pt x="3588135" y="550577"/>
                  </a:lnTo>
                  <a:lnTo>
                    <a:pt x="3606130" y="591734"/>
                  </a:lnTo>
                  <a:lnTo>
                    <a:pt x="3622213" y="633875"/>
                  </a:lnTo>
                  <a:lnTo>
                    <a:pt x="3636328" y="676947"/>
                  </a:lnTo>
                  <a:lnTo>
                    <a:pt x="3648421" y="720894"/>
                  </a:lnTo>
                  <a:lnTo>
                    <a:pt x="3658438" y="765662"/>
                  </a:lnTo>
                  <a:lnTo>
                    <a:pt x="3666323" y="811197"/>
                  </a:lnTo>
                  <a:lnTo>
                    <a:pt x="3672024" y="857444"/>
                  </a:lnTo>
                  <a:lnTo>
                    <a:pt x="3675484" y="904348"/>
                  </a:lnTo>
                  <a:lnTo>
                    <a:pt x="3676649" y="951855"/>
                  </a:lnTo>
                  <a:lnTo>
                    <a:pt x="3676649" y="2296121"/>
                  </a:lnTo>
                  <a:lnTo>
                    <a:pt x="3675484" y="2343628"/>
                  </a:lnTo>
                  <a:lnTo>
                    <a:pt x="3672024" y="2390532"/>
                  </a:lnTo>
                  <a:lnTo>
                    <a:pt x="3666323" y="2436779"/>
                  </a:lnTo>
                  <a:lnTo>
                    <a:pt x="3658438" y="2482314"/>
                  </a:lnTo>
                  <a:lnTo>
                    <a:pt x="3648421" y="2527082"/>
                  </a:lnTo>
                  <a:lnTo>
                    <a:pt x="3636328" y="2571029"/>
                  </a:lnTo>
                  <a:lnTo>
                    <a:pt x="3622213" y="2614101"/>
                  </a:lnTo>
                  <a:lnTo>
                    <a:pt x="3606130" y="2656242"/>
                  </a:lnTo>
                  <a:lnTo>
                    <a:pt x="3588135" y="2697399"/>
                  </a:lnTo>
                  <a:lnTo>
                    <a:pt x="3568282" y="2737517"/>
                  </a:lnTo>
                  <a:lnTo>
                    <a:pt x="3546626" y="2776541"/>
                  </a:lnTo>
                  <a:lnTo>
                    <a:pt x="3523220" y="2814416"/>
                  </a:lnTo>
                  <a:lnTo>
                    <a:pt x="3498119" y="2851089"/>
                  </a:lnTo>
                  <a:lnTo>
                    <a:pt x="3471379" y="2886504"/>
                  </a:lnTo>
                  <a:lnTo>
                    <a:pt x="3443054" y="2920608"/>
                  </a:lnTo>
                  <a:lnTo>
                    <a:pt x="3413197" y="2953345"/>
                  </a:lnTo>
                  <a:lnTo>
                    <a:pt x="3381865" y="2984661"/>
                  </a:lnTo>
                  <a:lnTo>
                    <a:pt x="3349111" y="3014502"/>
                  </a:lnTo>
                  <a:lnTo>
                    <a:pt x="3314989" y="3042813"/>
                  </a:lnTo>
                  <a:lnTo>
                    <a:pt x="3279556" y="3069539"/>
                  </a:lnTo>
                  <a:lnTo>
                    <a:pt x="3242864" y="3094627"/>
                  </a:lnTo>
                  <a:lnTo>
                    <a:pt x="3204968" y="3118020"/>
                  </a:lnTo>
                  <a:lnTo>
                    <a:pt x="3165924" y="3139666"/>
                  </a:lnTo>
                  <a:lnTo>
                    <a:pt x="3125786" y="3159508"/>
                  </a:lnTo>
                  <a:lnTo>
                    <a:pt x="3084608" y="3177494"/>
                  </a:lnTo>
                  <a:lnTo>
                    <a:pt x="3042444" y="3193568"/>
                  </a:lnTo>
                  <a:lnTo>
                    <a:pt x="2999350" y="3207676"/>
                  </a:lnTo>
                  <a:lnTo>
                    <a:pt x="2955380" y="3219763"/>
                  </a:lnTo>
                  <a:lnTo>
                    <a:pt x="2910589" y="3229774"/>
                  </a:lnTo>
                  <a:lnTo>
                    <a:pt x="2865030" y="3237656"/>
                  </a:lnTo>
                  <a:lnTo>
                    <a:pt x="2818759" y="3243353"/>
                  </a:lnTo>
                  <a:lnTo>
                    <a:pt x="2771831" y="3246811"/>
                  </a:lnTo>
                  <a:lnTo>
                    <a:pt x="2724299" y="3247976"/>
                  </a:lnTo>
                  <a:close/>
                </a:path>
              </a:pathLst>
            </a:custGeom>
            <a:solidFill>
              <a:srgbClr val="004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6160" y="3096936"/>
              <a:ext cx="2695574" cy="147637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28700" y="6158660"/>
            <a:ext cx="3676650" cy="3248025"/>
            <a:chOff x="1028700" y="6158660"/>
            <a:chExt cx="3676650" cy="3248025"/>
          </a:xfrm>
        </p:grpSpPr>
        <p:sp>
          <p:nvSpPr>
            <p:cNvPr id="12" name="object 12"/>
            <p:cNvSpPr/>
            <p:nvPr/>
          </p:nvSpPr>
          <p:spPr>
            <a:xfrm>
              <a:off x="1028700" y="6158660"/>
              <a:ext cx="3676650" cy="3248025"/>
            </a:xfrm>
            <a:custGeom>
              <a:avLst/>
              <a:gdLst/>
              <a:ahLst/>
              <a:cxnLst/>
              <a:rect l="l" t="t" r="r" b="b"/>
              <a:pathLst>
                <a:path w="3676650" h="3248025">
                  <a:moveTo>
                    <a:pt x="2724299" y="3247976"/>
                  </a:moveTo>
                  <a:lnTo>
                    <a:pt x="952350" y="3247976"/>
                  </a:lnTo>
                  <a:lnTo>
                    <a:pt x="904818" y="3246811"/>
                  </a:lnTo>
                  <a:lnTo>
                    <a:pt x="857889" y="3243353"/>
                  </a:lnTo>
                  <a:lnTo>
                    <a:pt x="811619" y="3237656"/>
                  </a:lnTo>
                  <a:lnTo>
                    <a:pt x="766060" y="3229774"/>
                  </a:lnTo>
                  <a:lnTo>
                    <a:pt x="721269" y="3219763"/>
                  </a:lnTo>
                  <a:lnTo>
                    <a:pt x="677299" y="3207676"/>
                  </a:lnTo>
                  <a:lnTo>
                    <a:pt x="634205" y="3193568"/>
                  </a:lnTo>
                  <a:lnTo>
                    <a:pt x="592041" y="3177494"/>
                  </a:lnTo>
                  <a:lnTo>
                    <a:pt x="550863" y="3159508"/>
                  </a:lnTo>
                  <a:lnTo>
                    <a:pt x="510725" y="3139666"/>
                  </a:lnTo>
                  <a:lnTo>
                    <a:pt x="471680" y="3118020"/>
                  </a:lnTo>
                  <a:lnTo>
                    <a:pt x="433785" y="3094627"/>
                  </a:lnTo>
                  <a:lnTo>
                    <a:pt x="397093" y="3069539"/>
                  </a:lnTo>
                  <a:lnTo>
                    <a:pt x="361659" y="3042813"/>
                  </a:lnTo>
                  <a:lnTo>
                    <a:pt x="327538" y="3014502"/>
                  </a:lnTo>
                  <a:lnTo>
                    <a:pt x="294784" y="2984661"/>
                  </a:lnTo>
                  <a:lnTo>
                    <a:pt x="263451" y="2953345"/>
                  </a:lnTo>
                  <a:lnTo>
                    <a:pt x="233595" y="2920608"/>
                  </a:lnTo>
                  <a:lnTo>
                    <a:pt x="205269" y="2886504"/>
                  </a:lnTo>
                  <a:lnTo>
                    <a:pt x="178529" y="2851089"/>
                  </a:lnTo>
                  <a:lnTo>
                    <a:pt x="153429" y="2814416"/>
                  </a:lnTo>
                  <a:lnTo>
                    <a:pt x="130023" y="2776541"/>
                  </a:lnTo>
                  <a:lnTo>
                    <a:pt x="108367" y="2737517"/>
                  </a:lnTo>
                  <a:lnTo>
                    <a:pt x="88513" y="2697399"/>
                  </a:lnTo>
                  <a:lnTo>
                    <a:pt x="70518" y="2656242"/>
                  </a:lnTo>
                  <a:lnTo>
                    <a:pt x="54436" y="2614101"/>
                  </a:lnTo>
                  <a:lnTo>
                    <a:pt x="40321" y="2571029"/>
                  </a:lnTo>
                  <a:lnTo>
                    <a:pt x="28228" y="2527082"/>
                  </a:lnTo>
                  <a:lnTo>
                    <a:pt x="18211" y="2482314"/>
                  </a:lnTo>
                  <a:lnTo>
                    <a:pt x="10325" y="2436779"/>
                  </a:lnTo>
                  <a:lnTo>
                    <a:pt x="4625" y="2390532"/>
                  </a:lnTo>
                  <a:lnTo>
                    <a:pt x="1165" y="2343628"/>
                  </a:lnTo>
                  <a:lnTo>
                    <a:pt x="0" y="2296121"/>
                  </a:lnTo>
                  <a:lnTo>
                    <a:pt x="0" y="951855"/>
                  </a:lnTo>
                  <a:lnTo>
                    <a:pt x="1165" y="904348"/>
                  </a:lnTo>
                  <a:lnTo>
                    <a:pt x="4625" y="857444"/>
                  </a:lnTo>
                  <a:lnTo>
                    <a:pt x="10325" y="811197"/>
                  </a:lnTo>
                  <a:lnTo>
                    <a:pt x="18211" y="765662"/>
                  </a:lnTo>
                  <a:lnTo>
                    <a:pt x="28228" y="720894"/>
                  </a:lnTo>
                  <a:lnTo>
                    <a:pt x="40321" y="676947"/>
                  </a:lnTo>
                  <a:lnTo>
                    <a:pt x="54436" y="633875"/>
                  </a:lnTo>
                  <a:lnTo>
                    <a:pt x="70518" y="591734"/>
                  </a:lnTo>
                  <a:lnTo>
                    <a:pt x="88513" y="550577"/>
                  </a:lnTo>
                  <a:lnTo>
                    <a:pt x="108367" y="510459"/>
                  </a:lnTo>
                  <a:lnTo>
                    <a:pt x="130023" y="471435"/>
                  </a:lnTo>
                  <a:lnTo>
                    <a:pt x="153429" y="433560"/>
                  </a:lnTo>
                  <a:lnTo>
                    <a:pt x="178529" y="396887"/>
                  </a:lnTo>
                  <a:lnTo>
                    <a:pt x="205269" y="361471"/>
                  </a:lnTo>
                  <a:lnTo>
                    <a:pt x="233595" y="327368"/>
                  </a:lnTo>
                  <a:lnTo>
                    <a:pt x="263451" y="294631"/>
                  </a:lnTo>
                  <a:lnTo>
                    <a:pt x="294784" y="263314"/>
                  </a:lnTo>
                  <a:lnTo>
                    <a:pt x="327538" y="233474"/>
                  </a:lnTo>
                  <a:lnTo>
                    <a:pt x="361659" y="205163"/>
                  </a:lnTo>
                  <a:lnTo>
                    <a:pt x="397093" y="178437"/>
                  </a:lnTo>
                  <a:lnTo>
                    <a:pt x="433785" y="153349"/>
                  </a:lnTo>
                  <a:lnTo>
                    <a:pt x="471680" y="129956"/>
                  </a:lnTo>
                  <a:lnTo>
                    <a:pt x="510725" y="108310"/>
                  </a:lnTo>
                  <a:lnTo>
                    <a:pt x="550863" y="88467"/>
                  </a:lnTo>
                  <a:lnTo>
                    <a:pt x="592041" y="70482"/>
                  </a:lnTo>
                  <a:lnTo>
                    <a:pt x="634205" y="54408"/>
                  </a:lnTo>
                  <a:lnTo>
                    <a:pt x="677299" y="40300"/>
                  </a:lnTo>
                  <a:lnTo>
                    <a:pt x="721269" y="28213"/>
                  </a:lnTo>
                  <a:lnTo>
                    <a:pt x="766060" y="18202"/>
                  </a:lnTo>
                  <a:lnTo>
                    <a:pt x="811619" y="10320"/>
                  </a:lnTo>
                  <a:lnTo>
                    <a:pt x="857889" y="4623"/>
                  </a:lnTo>
                  <a:lnTo>
                    <a:pt x="904818" y="1164"/>
                  </a:lnTo>
                  <a:lnTo>
                    <a:pt x="952350" y="0"/>
                  </a:lnTo>
                  <a:lnTo>
                    <a:pt x="2724299" y="0"/>
                  </a:lnTo>
                  <a:lnTo>
                    <a:pt x="2771831" y="1164"/>
                  </a:lnTo>
                  <a:lnTo>
                    <a:pt x="2818759" y="4623"/>
                  </a:lnTo>
                  <a:lnTo>
                    <a:pt x="2865030" y="10320"/>
                  </a:lnTo>
                  <a:lnTo>
                    <a:pt x="2910589" y="18202"/>
                  </a:lnTo>
                  <a:lnTo>
                    <a:pt x="2955380" y="28213"/>
                  </a:lnTo>
                  <a:lnTo>
                    <a:pt x="2999350" y="40300"/>
                  </a:lnTo>
                  <a:lnTo>
                    <a:pt x="3042444" y="54408"/>
                  </a:lnTo>
                  <a:lnTo>
                    <a:pt x="3084608" y="70482"/>
                  </a:lnTo>
                  <a:lnTo>
                    <a:pt x="3125786" y="88467"/>
                  </a:lnTo>
                  <a:lnTo>
                    <a:pt x="3165924" y="108310"/>
                  </a:lnTo>
                  <a:lnTo>
                    <a:pt x="3204968" y="129956"/>
                  </a:lnTo>
                  <a:lnTo>
                    <a:pt x="3242864" y="153349"/>
                  </a:lnTo>
                  <a:lnTo>
                    <a:pt x="3279556" y="178437"/>
                  </a:lnTo>
                  <a:lnTo>
                    <a:pt x="3314989" y="205163"/>
                  </a:lnTo>
                  <a:lnTo>
                    <a:pt x="3349111" y="233474"/>
                  </a:lnTo>
                  <a:lnTo>
                    <a:pt x="3381865" y="263314"/>
                  </a:lnTo>
                  <a:lnTo>
                    <a:pt x="3413197" y="294631"/>
                  </a:lnTo>
                  <a:lnTo>
                    <a:pt x="3443054" y="327368"/>
                  </a:lnTo>
                  <a:lnTo>
                    <a:pt x="3471379" y="361471"/>
                  </a:lnTo>
                  <a:lnTo>
                    <a:pt x="3498119" y="396887"/>
                  </a:lnTo>
                  <a:lnTo>
                    <a:pt x="3523220" y="433560"/>
                  </a:lnTo>
                  <a:lnTo>
                    <a:pt x="3546626" y="471435"/>
                  </a:lnTo>
                  <a:lnTo>
                    <a:pt x="3568282" y="510459"/>
                  </a:lnTo>
                  <a:lnTo>
                    <a:pt x="3588135" y="550577"/>
                  </a:lnTo>
                  <a:lnTo>
                    <a:pt x="3606130" y="591734"/>
                  </a:lnTo>
                  <a:lnTo>
                    <a:pt x="3622213" y="633875"/>
                  </a:lnTo>
                  <a:lnTo>
                    <a:pt x="3636328" y="676947"/>
                  </a:lnTo>
                  <a:lnTo>
                    <a:pt x="3648421" y="720894"/>
                  </a:lnTo>
                  <a:lnTo>
                    <a:pt x="3658438" y="765662"/>
                  </a:lnTo>
                  <a:lnTo>
                    <a:pt x="3666323" y="811197"/>
                  </a:lnTo>
                  <a:lnTo>
                    <a:pt x="3672024" y="857444"/>
                  </a:lnTo>
                  <a:lnTo>
                    <a:pt x="3675484" y="904348"/>
                  </a:lnTo>
                  <a:lnTo>
                    <a:pt x="3676649" y="951855"/>
                  </a:lnTo>
                  <a:lnTo>
                    <a:pt x="3676649" y="2296121"/>
                  </a:lnTo>
                  <a:lnTo>
                    <a:pt x="3675484" y="2343628"/>
                  </a:lnTo>
                  <a:lnTo>
                    <a:pt x="3672024" y="2390532"/>
                  </a:lnTo>
                  <a:lnTo>
                    <a:pt x="3666323" y="2436779"/>
                  </a:lnTo>
                  <a:lnTo>
                    <a:pt x="3658438" y="2482314"/>
                  </a:lnTo>
                  <a:lnTo>
                    <a:pt x="3648421" y="2527082"/>
                  </a:lnTo>
                  <a:lnTo>
                    <a:pt x="3636328" y="2571029"/>
                  </a:lnTo>
                  <a:lnTo>
                    <a:pt x="3622213" y="2614101"/>
                  </a:lnTo>
                  <a:lnTo>
                    <a:pt x="3606130" y="2656242"/>
                  </a:lnTo>
                  <a:lnTo>
                    <a:pt x="3588135" y="2697399"/>
                  </a:lnTo>
                  <a:lnTo>
                    <a:pt x="3568282" y="2737517"/>
                  </a:lnTo>
                  <a:lnTo>
                    <a:pt x="3546626" y="2776541"/>
                  </a:lnTo>
                  <a:lnTo>
                    <a:pt x="3523220" y="2814416"/>
                  </a:lnTo>
                  <a:lnTo>
                    <a:pt x="3498119" y="2851089"/>
                  </a:lnTo>
                  <a:lnTo>
                    <a:pt x="3471379" y="2886504"/>
                  </a:lnTo>
                  <a:lnTo>
                    <a:pt x="3443054" y="2920608"/>
                  </a:lnTo>
                  <a:lnTo>
                    <a:pt x="3413197" y="2953345"/>
                  </a:lnTo>
                  <a:lnTo>
                    <a:pt x="3381865" y="2984661"/>
                  </a:lnTo>
                  <a:lnTo>
                    <a:pt x="3349111" y="3014502"/>
                  </a:lnTo>
                  <a:lnTo>
                    <a:pt x="3314989" y="3042813"/>
                  </a:lnTo>
                  <a:lnTo>
                    <a:pt x="3279556" y="3069539"/>
                  </a:lnTo>
                  <a:lnTo>
                    <a:pt x="3242864" y="3094627"/>
                  </a:lnTo>
                  <a:lnTo>
                    <a:pt x="3204968" y="3118020"/>
                  </a:lnTo>
                  <a:lnTo>
                    <a:pt x="3165924" y="3139666"/>
                  </a:lnTo>
                  <a:lnTo>
                    <a:pt x="3125786" y="3159508"/>
                  </a:lnTo>
                  <a:lnTo>
                    <a:pt x="3084608" y="3177494"/>
                  </a:lnTo>
                  <a:lnTo>
                    <a:pt x="3042444" y="3193568"/>
                  </a:lnTo>
                  <a:lnTo>
                    <a:pt x="2999350" y="3207676"/>
                  </a:lnTo>
                  <a:lnTo>
                    <a:pt x="2955380" y="3219763"/>
                  </a:lnTo>
                  <a:lnTo>
                    <a:pt x="2910589" y="3229774"/>
                  </a:lnTo>
                  <a:lnTo>
                    <a:pt x="2865030" y="3237656"/>
                  </a:lnTo>
                  <a:lnTo>
                    <a:pt x="2818759" y="3243353"/>
                  </a:lnTo>
                  <a:lnTo>
                    <a:pt x="2771831" y="3246811"/>
                  </a:lnTo>
                  <a:lnTo>
                    <a:pt x="2724299" y="3247976"/>
                  </a:lnTo>
                  <a:close/>
                </a:path>
              </a:pathLst>
            </a:custGeom>
            <a:solidFill>
              <a:srgbClr val="004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1058" y="6802015"/>
              <a:ext cx="2162174" cy="229552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466772" y="6158660"/>
            <a:ext cx="3676650" cy="3248025"/>
            <a:chOff x="5466772" y="6158660"/>
            <a:chExt cx="3676650" cy="3248025"/>
          </a:xfrm>
        </p:grpSpPr>
        <p:sp>
          <p:nvSpPr>
            <p:cNvPr id="15" name="object 15"/>
            <p:cNvSpPr/>
            <p:nvPr/>
          </p:nvSpPr>
          <p:spPr>
            <a:xfrm>
              <a:off x="5466772" y="6158660"/>
              <a:ext cx="3676650" cy="3248025"/>
            </a:xfrm>
            <a:custGeom>
              <a:avLst/>
              <a:gdLst/>
              <a:ahLst/>
              <a:cxnLst/>
              <a:rect l="l" t="t" r="r" b="b"/>
              <a:pathLst>
                <a:path w="3676650" h="3248025">
                  <a:moveTo>
                    <a:pt x="2724299" y="3247976"/>
                  </a:moveTo>
                  <a:lnTo>
                    <a:pt x="952350" y="3247976"/>
                  </a:lnTo>
                  <a:lnTo>
                    <a:pt x="904818" y="3246811"/>
                  </a:lnTo>
                  <a:lnTo>
                    <a:pt x="857889" y="3243353"/>
                  </a:lnTo>
                  <a:lnTo>
                    <a:pt x="811619" y="3237656"/>
                  </a:lnTo>
                  <a:lnTo>
                    <a:pt x="766060" y="3229774"/>
                  </a:lnTo>
                  <a:lnTo>
                    <a:pt x="721269" y="3219763"/>
                  </a:lnTo>
                  <a:lnTo>
                    <a:pt x="677299" y="3207676"/>
                  </a:lnTo>
                  <a:lnTo>
                    <a:pt x="634205" y="3193568"/>
                  </a:lnTo>
                  <a:lnTo>
                    <a:pt x="592041" y="3177494"/>
                  </a:lnTo>
                  <a:lnTo>
                    <a:pt x="550863" y="3159508"/>
                  </a:lnTo>
                  <a:lnTo>
                    <a:pt x="510725" y="3139666"/>
                  </a:lnTo>
                  <a:lnTo>
                    <a:pt x="471680" y="3118020"/>
                  </a:lnTo>
                  <a:lnTo>
                    <a:pt x="433785" y="3094627"/>
                  </a:lnTo>
                  <a:lnTo>
                    <a:pt x="397093" y="3069539"/>
                  </a:lnTo>
                  <a:lnTo>
                    <a:pt x="361659" y="3042813"/>
                  </a:lnTo>
                  <a:lnTo>
                    <a:pt x="327538" y="3014502"/>
                  </a:lnTo>
                  <a:lnTo>
                    <a:pt x="294784" y="2984661"/>
                  </a:lnTo>
                  <a:lnTo>
                    <a:pt x="263451" y="2953345"/>
                  </a:lnTo>
                  <a:lnTo>
                    <a:pt x="233595" y="2920608"/>
                  </a:lnTo>
                  <a:lnTo>
                    <a:pt x="205269" y="2886504"/>
                  </a:lnTo>
                  <a:lnTo>
                    <a:pt x="178529" y="2851089"/>
                  </a:lnTo>
                  <a:lnTo>
                    <a:pt x="153429" y="2814416"/>
                  </a:lnTo>
                  <a:lnTo>
                    <a:pt x="130023" y="2776541"/>
                  </a:lnTo>
                  <a:lnTo>
                    <a:pt x="108367" y="2737517"/>
                  </a:lnTo>
                  <a:lnTo>
                    <a:pt x="88513" y="2697399"/>
                  </a:lnTo>
                  <a:lnTo>
                    <a:pt x="70518" y="2656242"/>
                  </a:lnTo>
                  <a:lnTo>
                    <a:pt x="54436" y="2614101"/>
                  </a:lnTo>
                  <a:lnTo>
                    <a:pt x="40321" y="2571029"/>
                  </a:lnTo>
                  <a:lnTo>
                    <a:pt x="28228" y="2527082"/>
                  </a:lnTo>
                  <a:lnTo>
                    <a:pt x="18211" y="2482314"/>
                  </a:lnTo>
                  <a:lnTo>
                    <a:pt x="10325" y="2436779"/>
                  </a:lnTo>
                  <a:lnTo>
                    <a:pt x="4625" y="2390532"/>
                  </a:lnTo>
                  <a:lnTo>
                    <a:pt x="1165" y="2343628"/>
                  </a:lnTo>
                  <a:lnTo>
                    <a:pt x="0" y="2296121"/>
                  </a:lnTo>
                  <a:lnTo>
                    <a:pt x="0" y="951855"/>
                  </a:lnTo>
                  <a:lnTo>
                    <a:pt x="1165" y="904348"/>
                  </a:lnTo>
                  <a:lnTo>
                    <a:pt x="4625" y="857444"/>
                  </a:lnTo>
                  <a:lnTo>
                    <a:pt x="10325" y="811197"/>
                  </a:lnTo>
                  <a:lnTo>
                    <a:pt x="18211" y="765662"/>
                  </a:lnTo>
                  <a:lnTo>
                    <a:pt x="28228" y="720894"/>
                  </a:lnTo>
                  <a:lnTo>
                    <a:pt x="40321" y="676947"/>
                  </a:lnTo>
                  <a:lnTo>
                    <a:pt x="54436" y="633875"/>
                  </a:lnTo>
                  <a:lnTo>
                    <a:pt x="70518" y="591734"/>
                  </a:lnTo>
                  <a:lnTo>
                    <a:pt x="88513" y="550577"/>
                  </a:lnTo>
                  <a:lnTo>
                    <a:pt x="108367" y="510459"/>
                  </a:lnTo>
                  <a:lnTo>
                    <a:pt x="130023" y="471435"/>
                  </a:lnTo>
                  <a:lnTo>
                    <a:pt x="153429" y="433560"/>
                  </a:lnTo>
                  <a:lnTo>
                    <a:pt x="178529" y="396887"/>
                  </a:lnTo>
                  <a:lnTo>
                    <a:pt x="205269" y="361471"/>
                  </a:lnTo>
                  <a:lnTo>
                    <a:pt x="233595" y="327368"/>
                  </a:lnTo>
                  <a:lnTo>
                    <a:pt x="263451" y="294631"/>
                  </a:lnTo>
                  <a:lnTo>
                    <a:pt x="294784" y="263314"/>
                  </a:lnTo>
                  <a:lnTo>
                    <a:pt x="327538" y="233474"/>
                  </a:lnTo>
                  <a:lnTo>
                    <a:pt x="361659" y="205163"/>
                  </a:lnTo>
                  <a:lnTo>
                    <a:pt x="397093" y="178437"/>
                  </a:lnTo>
                  <a:lnTo>
                    <a:pt x="433785" y="153349"/>
                  </a:lnTo>
                  <a:lnTo>
                    <a:pt x="471680" y="129956"/>
                  </a:lnTo>
                  <a:lnTo>
                    <a:pt x="510725" y="108310"/>
                  </a:lnTo>
                  <a:lnTo>
                    <a:pt x="550863" y="88467"/>
                  </a:lnTo>
                  <a:lnTo>
                    <a:pt x="592041" y="70482"/>
                  </a:lnTo>
                  <a:lnTo>
                    <a:pt x="634205" y="54408"/>
                  </a:lnTo>
                  <a:lnTo>
                    <a:pt x="677299" y="40300"/>
                  </a:lnTo>
                  <a:lnTo>
                    <a:pt x="721269" y="28213"/>
                  </a:lnTo>
                  <a:lnTo>
                    <a:pt x="766060" y="18202"/>
                  </a:lnTo>
                  <a:lnTo>
                    <a:pt x="811619" y="10320"/>
                  </a:lnTo>
                  <a:lnTo>
                    <a:pt x="857889" y="4623"/>
                  </a:lnTo>
                  <a:lnTo>
                    <a:pt x="904818" y="1164"/>
                  </a:lnTo>
                  <a:lnTo>
                    <a:pt x="952350" y="0"/>
                  </a:lnTo>
                  <a:lnTo>
                    <a:pt x="2724299" y="0"/>
                  </a:lnTo>
                  <a:lnTo>
                    <a:pt x="2771831" y="1164"/>
                  </a:lnTo>
                  <a:lnTo>
                    <a:pt x="2818759" y="4623"/>
                  </a:lnTo>
                  <a:lnTo>
                    <a:pt x="2865030" y="10320"/>
                  </a:lnTo>
                  <a:lnTo>
                    <a:pt x="2910589" y="18202"/>
                  </a:lnTo>
                  <a:lnTo>
                    <a:pt x="2955380" y="28213"/>
                  </a:lnTo>
                  <a:lnTo>
                    <a:pt x="2999350" y="40300"/>
                  </a:lnTo>
                  <a:lnTo>
                    <a:pt x="3042444" y="54408"/>
                  </a:lnTo>
                  <a:lnTo>
                    <a:pt x="3084608" y="70482"/>
                  </a:lnTo>
                  <a:lnTo>
                    <a:pt x="3125786" y="88467"/>
                  </a:lnTo>
                  <a:lnTo>
                    <a:pt x="3165924" y="108310"/>
                  </a:lnTo>
                  <a:lnTo>
                    <a:pt x="3204968" y="129956"/>
                  </a:lnTo>
                  <a:lnTo>
                    <a:pt x="3242864" y="153349"/>
                  </a:lnTo>
                  <a:lnTo>
                    <a:pt x="3279556" y="178437"/>
                  </a:lnTo>
                  <a:lnTo>
                    <a:pt x="3314989" y="205163"/>
                  </a:lnTo>
                  <a:lnTo>
                    <a:pt x="3349111" y="233474"/>
                  </a:lnTo>
                  <a:lnTo>
                    <a:pt x="3381865" y="263314"/>
                  </a:lnTo>
                  <a:lnTo>
                    <a:pt x="3413197" y="294631"/>
                  </a:lnTo>
                  <a:lnTo>
                    <a:pt x="3443054" y="327368"/>
                  </a:lnTo>
                  <a:lnTo>
                    <a:pt x="3471379" y="361471"/>
                  </a:lnTo>
                  <a:lnTo>
                    <a:pt x="3498119" y="396887"/>
                  </a:lnTo>
                  <a:lnTo>
                    <a:pt x="3523220" y="433560"/>
                  </a:lnTo>
                  <a:lnTo>
                    <a:pt x="3546626" y="471435"/>
                  </a:lnTo>
                  <a:lnTo>
                    <a:pt x="3568282" y="510459"/>
                  </a:lnTo>
                  <a:lnTo>
                    <a:pt x="3588135" y="550577"/>
                  </a:lnTo>
                  <a:lnTo>
                    <a:pt x="3606130" y="591734"/>
                  </a:lnTo>
                  <a:lnTo>
                    <a:pt x="3622213" y="633875"/>
                  </a:lnTo>
                  <a:lnTo>
                    <a:pt x="3636328" y="676947"/>
                  </a:lnTo>
                  <a:lnTo>
                    <a:pt x="3648421" y="720894"/>
                  </a:lnTo>
                  <a:lnTo>
                    <a:pt x="3658438" y="765662"/>
                  </a:lnTo>
                  <a:lnTo>
                    <a:pt x="3666323" y="811197"/>
                  </a:lnTo>
                  <a:lnTo>
                    <a:pt x="3672024" y="857444"/>
                  </a:lnTo>
                  <a:lnTo>
                    <a:pt x="3675484" y="904348"/>
                  </a:lnTo>
                  <a:lnTo>
                    <a:pt x="3676649" y="951855"/>
                  </a:lnTo>
                  <a:lnTo>
                    <a:pt x="3676649" y="2296121"/>
                  </a:lnTo>
                  <a:lnTo>
                    <a:pt x="3675484" y="2343628"/>
                  </a:lnTo>
                  <a:lnTo>
                    <a:pt x="3672024" y="2390532"/>
                  </a:lnTo>
                  <a:lnTo>
                    <a:pt x="3666323" y="2436779"/>
                  </a:lnTo>
                  <a:lnTo>
                    <a:pt x="3658438" y="2482314"/>
                  </a:lnTo>
                  <a:lnTo>
                    <a:pt x="3648421" y="2527082"/>
                  </a:lnTo>
                  <a:lnTo>
                    <a:pt x="3636328" y="2571029"/>
                  </a:lnTo>
                  <a:lnTo>
                    <a:pt x="3622213" y="2614101"/>
                  </a:lnTo>
                  <a:lnTo>
                    <a:pt x="3606130" y="2656242"/>
                  </a:lnTo>
                  <a:lnTo>
                    <a:pt x="3588135" y="2697399"/>
                  </a:lnTo>
                  <a:lnTo>
                    <a:pt x="3568282" y="2737517"/>
                  </a:lnTo>
                  <a:lnTo>
                    <a:pt x="3546626" y="2776541"/>
                  </a:lnTo>
                  <a:lnTo>
                    <a:pt x="3523220" y="2814416"/>
                  </a:lnTo>
                  <a:lnTo>
                    <a:pt x="3498119" y="2851089"/>
                  </a:lnTo>
                  <a:lnTo>
                    <a:pt x="3471379" y="2886504"/>
                  </a:lnTo>
                  <a:lnTo>
                    <a:pt x="3443054" y="2920608"/>
                  </a:lnTo>
                  <a:lnTo>
                    <a:pt x="3413197" y="2953345"/>
                  </a:lnTo>
                  <a:lnTo>
                    <a:pt x="3381865" y="2984661"/>
                  </a:lnTo>
                  <a:lnTo>
                    <a:pt x="3349111" y="3014502"/>
                  </a:lnTo>
                  <a:lnTo>
                    <a:pt x="3314989" y="3042813"/>
                  </a:lnTo>
                  <a:lnTo>
                    <a:pt x="3279556" y="3069539"/>
                  </a:lnTo>
                  <a:lnTo>
                    <a:pt x="3242864" y="3094627"/>
                  </a:lnTo>
                  <a:lnTo>
                    <a:pt x="3204968" y="3118020"/>
                  </a:lnTo>
                  <a:lnTo>
                    <a:pt x="3165924" y="3139666"/>
                  </a:lnTo>
                  <a:lnTo>
                    <a:pt x="3125786" y="3159508"/>
                  </a:lnTo>
                  <a:lnTo>
                    <a:pt x="3084608" y="3177494"/>
                  </a:lnTo>
                  <a:lnTo>
                    <a:pt x="3042444" y="3193568"/>
                  </a:lnTo>
                  <a:lnTo>
                    <a:pt x="2999350" y="3207676"/>
                  </a:lnTo>
                  <a:lnTo>
                    <a:pt x="2955380" y="3219763"/>
                  </a:lnTo>
                  <a:lnTo>
                    <a:pt x="2910589" y="3229774"/>
                  </a:lnTo>
                  <a:lnTo>
                    <a:pt x="2865030" y="3237656"/>
                  </a:lnTo>
                  <a:lnTo>
                    <a:pt x="2818759" y="3243353"/>
                  </a:lnTo>
                  <a:lnTo>
                    <a:pt x="2771831" y="3246811"/>
                  </a:lnTo>
                  <a:lnTo>
                    <a:pt x="2724299" y="3247976"/>
                  </a:lnTo>
                  <a:close/>
                </a:path>
              </a:pathLst>
            </a:custGeom>
            <a:solidFill>
              <a:srgbClr val="004B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6160" y="7265127"/>
              <a:ext cx="2981324" cy="13715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66172" y="2645022"/>
            <a:ext cx="43053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b="1" spc="-25" dirty="0">
                <a:solidFill>
                  <a:srgbClr val="6BE4E7"/>
                </a:solidFill>
                <a:latin typeface="Malgun Gothic"/>
                <a:cs typeface="Malgun Gothic"/>
              </a:rPr>
              <a:t>OS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0078" y="2645022"/>
            <a:ext cx="88836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b="1" spc="-20" dirty="0">
                <a:solidFill>
                  <a:srgbClr val="6BE4E7"/>
                </a:solidFill>
                <a:latin typeface="Malgun Gothic"/>
                <a:cs typeface="Malgun Gothic"/>
              </a:rPr>
              <a:t>DBMS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6067" y="6761972"/>
            <a:ext cx="136398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b="1" spc="-40" dirty="0">
                <a:solidFill>
                  <a:srgbClr val="6BE4E7"/>
                </a:solidFill>
                <a:latin typeface="Malgun Gothic"/>
                <a:cs typeface="Malgun Gothic"/>
              </a:rPr>
              <a:t>Language</a:t>
            </a:r>
            <a:endParaRPr sz="235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20078" y="6761972"/>
            <a:ext cx="49720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b="1" spc="-25" dirty="0">
                <a:solidFill>
                  <a:srgbClr val="6BE4E7"/>
                </a:solidFill>
                <a:latin typeface="Malgun Gothic"/>
                <a:cs typeface="Malgun Gothic"/>
              </a:rPr>
              <a:t>IDE</a:t>
            </a:r>
            <a:endParaRPr sz="2350" dirty="0">
              <a:latin typeface="Malgun Gothic"/>
              <a:cs typeface="Malgun Gothic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8663" y="3568858"/>
            <a:ext cx="76200" cy="761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281018" y="3411340"/>
            <a:ext cx="3301634" cy="31153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Total</a:t>
            </a:r>
            <a:r>
              <a:rPr sz="2250" b="1" spc="-33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5" dirty="0">
                <a:solidFill>
                  <a:srgbClr val="000D64"/>
                </a:solidFill>
                <a:latin typeface="Malgun Gothic"/>
                <a:cs typeface="Malgun Gothic"/>
              </a:rPr>
              <a:t>line</a:t>
            </a:r>
            <a:r>
              <a:rPr sz="2250" b="1" spc="-33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75" dirty="0">
                <a:solidFill>
                  <a:srgbClr val="000D64"/>
                </a:solidFill>
                <a:latin typeface="Malgun Gothic"/>
                <a:cs typeface="Malgun Gothic"/>
              </a:rPr>
              <a:t>of</a:t>
            </a:r>
            <a:r>
              <a:rPr sz="2250" b="1" spc="-33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10" dirty="0">
                <a:solidFill>
                  <a:srgbClr val="000D64"/>
                </a:solidFill>
                <a:latin typeface="Malgun Gothic"/>
                <a:cs typeface="Malgun Gothic"/>
              </a:rPr>
              <a:t>code</a:t>
            </a:r>
            <a:r>
              <a:rPr sz="2250" b="1" spc="-33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200" dirty="0">
                <a:solidFill>
                  <a:srgbClr val="000D64"/>
                </a:solidFill>
                <a:latin typeface="Malgun Gothic"/>
                <a:cs typeface="Malgun Gothic"/>
              </a:rPr>
              <a:t>:</a:t>
            </a:r>
            <a:r>
              <a:rPr lang="en-US" sz="2250" b="1" spc="200" dirty="0">
                <a:solidFill>
                  <a:srgbClr val="000D64"/>
                </a:solidFill>
                <a:latin typeface="Malgun Gothic"/>
                <a:cs typeface="Malgun Gothic"/>
              </a:rPr>
              <a:t> 5030</a:t>
            </a:r>
            <a:endParaRPr sz="2250" dirty="0">
              <a:latin typeface="Malgun Gothic"/>
              <a:cs typeface="Malgun Gothic"/>
            </a:endParaRPr>
          </a:p>
          <a:p>
            <a:pPr marL="12700" marR="36830">
              <a:lnSpc>
                <a:spcPct val="208300"/>
              </a:lnSpc>
            </a:pP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OS</a:t>
            </a:r>
            <a:r>
              <a:rPr sz="2250" b="1" spc="-31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250" dirty="0">
                <a:solidFill>
                  <a:srgbClr val="000D64"/>
                </a:solidFill>
                <a:latin typeface="Malgun Gothic"/>
                <a:cs typeface="Malgun Gothic"/>
              </a:rPr>
              <a:t>:</a:t>
            </a:r>
            <a:r>
              <a:rPr sz="2250" b="1" spc="-30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리눅스,</a:t>
            </a:r>
            <a:r>
              <a:rPr sz="2250" b="1" spc="-30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70" dirty="0">
                <a:solidFill>
                  <a:srgbClr val="000D64"/>
                </a:solidFill>
                <a:latin typeface="Malgun Gothic"/>
                <a:cs typeface="Malgun Gothic"/>
              </a:rPr>
              <a:t>window </a:t>
            </a:r>
            <a:r>
              <a:rPr sz="2250" b="1" spc="-10" dirty="0">
                <a:solidFill>
                  <a:srgbClr val="000D64"/>
                </a:solidFill>
                <a:latin typeface="Malgun Gothic"/>
                <a:cs typeface="Malgun Gothic"/>
              </a:rPr>
              <a:t>DBMS</a:t>
            </a:r>
            <a:r>
              <a:rPr sz="2250" b="1" spc="-35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250" dirty="0">
                <a:solidFill>
                  <a:srgbClr val="000D64"/>
                </a:solidFill>
                <a:latin typeface="Malgun Gothic"/>
                <a:cs typeface="Malgun Gothic"/>
              </a:rPr>
              <a:t>: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10" dirty="0">
                <a:solidFill>
                  <a:srgbClr val="000D64"/>
                </a:solidFill>
                <a:latin typeface="Malgun Gothic"/>
                <a:cs typeface="Malgun Gothic"/>
              </a:rPr>
              <a:t>oracle </a:t>
            </a:r>
            <a:endParaRPr lang="en-US" sz="2250" b="1" spc="-10" dirty="0">
              <a:solidFill>
                <a:srgbClr val="000D64"/>
              </a:solidFill>
              <a:latin typeface="Malgun Gothic"/>
              <a:cs typeface="Malgun Gothic"/>
            </a:endParaRPr>
          </a:p>
          <a:p>
            <a:pPr marL="12700" marR="36830">
              <a:lnSpc>
                <a:spcPct val="208300"/>
              </a:lnSpc>
            </a:pPr>
            <a:r>
              <a:rPr sz="2250" b="1" spc="-35" dirty="0">
                <a:solidFill>
                  <a:srgbClr val="000D64"/>
                </a:solidFill>
                <a:latin typeface="Malgun Gothic"/>
                <a:cs typeface="Malgun Gothic"/>
              </a:rPr>
              <a:t>Language</a:t>
            </a:r>
            <a:r>
              <a:rPr sz="2250" b="1" spc="-31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250" dirty="0">
                <a:solidFill>
                  <a:srgbClr val="000D64"/>
                </a:solidFill>
                <a:latin typeface="Malgun Gothic"/>
                <a:cs typeface="Malgun Gothic"/>
              </a:rPr>
              <a:t>:</a:t>
            </a:r>
            <a:r>
              <a:rPr sz="2250" b="1" spc="-31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0" dirty="0">
                <a:solidFill>
                  <a:srgbClr val="000D64"/>
                </a:solidFill>
                <a:latin typeface="Malgun Gothic"/>
                <a:cs typeface="Malgun Gothic"/>
              </a:rPr>
              <a:t>java</a:t>
            </a:r>
            <a:endParaRPr sz="22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IDE</a:t>
            </a:r>
            <a:r>
              <a:rPr sz="2250" b="1" spc="-24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250" dirty="0">
                <a:solidFill>
                  <a:srgbClr val="000D64"/>
                </a:solidFill>
                <a:latin typeface="Malgun Gothic"/>
                <a:cs typeface="Malgun Gothic"/>
              </a:rPr>
              <a:t>:</a:t>
            </a:r>
            <a:r>
              <a:rPr sz="2250" b="1" spc="-22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eclipse</a:t>
            </a:r>
            <a:r>
              <a:rPr sz="2250" b="1" spc="-229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2021-</a:t>
            </a:r>
            <a:r>
              <a:rPr sz="2250" b="1" spc="-50" dirty="0">
                <a:solidFill>
                  <a:srgbClr val="000D64"/>
                </a:solidFill>
                <a:latin typeface="Malgun Gothic"/>
                <a:cs typeface="Malgun Gothic"/>
              </a:rPr>
              <a:t>1</a:t>
            </a:r>
            <a:endParaRPr sz="2250" dirty="0">
              <a:latin typeface="Malgun Gothic"/>
              <a:cs typeface="Malgun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8663" y="4168191"/>
            <a:ext cx="76200" cy="761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8663" y="4865321"/>
            <a:ext cx="76200" cy="761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8663" y="5606997"/>
            <a:ext cx="76200" cy="761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8663" y="6272474"/>
            <a:ext cx="76200" cy="761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78663" y="7029029"/>
            <a:ext cx="76200" cy="761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281019" y="6875660"/>
            <a:ext cx="245618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b="1" spc="-55" dirty="0">
                <a:solidFill>
                  <a:srgbClr val="000D64"/>
                </a:solidFill>
                <a:latin typeface="Malgun Gothic"/>
                <a:cs typeface="Malgun Gothic"/>
              </a:rPr>
              <a:t>Github</a:t>
            </a:r>
            <a:r>
              <a:rPr sz="2250" b="1" spc="-32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0" dirty="0">
                <a:solidFill>
                  <a:srgbClr val="000D64"/>
                </a:solidFill>
                <a:latin typeface="Malgun Gothic"/>
                <a:cs typeface="Malgun Gothic"/>
              </a:rPr>
              <a:t>Repo</a:t>
            </a:r>
            <a:r>
              <a:rPr sz="2250" b="1" spc="-32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50" dirty="0">
                <a:solidFill>
                  <a:srgbClr val="000D64"/>
                </a:solidFill>
                <a:latin typeface="Malgun Gothic"/>
                <a:cs typeface="Malgun Gothic"/>
              </a:rPr>
              <a:t>URL</a:t>
            </a:r>
            <a:r>
              <a:rPr sz="2250" b="1" spc="-32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200" dirty="0">
                <a:solidFill>
                  <a:srgbClr val="000D64"/>
                </a:solidFill>
                <a:latin typeface="Malgun Gothic"/>
                <a:cs typeface="Malgun Gothic"/>
              </a:rPr>
              <a:t>:</a:t>
            </a:r>
            <a:endParaRPr sz="2250">
              <a:latin typeface="Malgun Gothic"/>
              <a:cs typeface="Malgun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81019" y="7590035"/>
            <a:ext cx="5661660" cy="372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https://github.com/eugene131/DB_TeamP</a:t>
            </a:r>
            <a:endParaRPr sz="2250">
              <a:latin typeface="Malgun Gothic"/>
              <a:cs typeface="Malgun Gothic"/>
            </a:endParaRP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xmlns="" id="{A886A41B-BAB8-C980-58A9-AE8212925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87"/>
    </mc:Choice>
    <mc:Fallback xmlns="">
      <p:transition spd="slow" advTm="3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799769" y="675698"/>
            <a:ext cx="5078095" cy="100070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pc="-75"/>
              <a:t>데모</a:t>
            </a:r>
            <a:r>
              <a:rPr spc="-1205"/>
              <a:t> </a:t>
            </a:r>
            <a:r>
              <a:rPr spc="-30"/>
              <a:t>시나리오</a:t>
            </a:r>
            <a:endParaRPr spc="-30"/>
          </a:p>
        </p:txBody>
      </p:sp>
      <p:sp>
        <p:nvSpPr>
          <p:cNvPr id="3" name="object 3"/>
          <p:cNvSpPr/>
          <p:nvPr/>
        </p:nvSpPr>
        <p:spPr>
          <a:xfrm>
            <a:off x="6025100" y="1158562"/>
            <a:ext cx="11449685" cy="0"/>
          </a:xfrm>
          <a:custGeom>
            <a:avLst/>
            <a:gd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4" name="object 4"/>
          <p:cNvGrpSpPr/>
          <p:nvPr/>
        </p:nvGrpSpPr>
        <p:grpSpPr>
          <a:xfrm rot="0">
            <a:off x="4205315" y="3135912"/>
            <a:ext cx="3324860" cy="3761104"/>
            <a:chOff x="4205315" y="3135912"/>
            <a:chExt cx="3324860" cy="3761104"/>
          </a:xfrm>
        </p:grpSpPr>
        <p:sp>
          <p:nvSpPr>
            <p:cNvPr id="5" name="object 5"/>
            <p:cNvSpPr/>
            <p:nvPr/>
          </p:nvSpPr>
          <p:spPr>
            <a:xfrm>
              <a:off x="4205364" y="3135912"/>
              <a:ext cx="3324225" cy="3324225"/>
            </a:xfrm>
            <a:custGeom>
              <a:avLst/>
              <a:gdLst/>
              <a:rect l="l" t="t" r="r" b="b"/>
              <a:pathLst>
                <a:path w="3324225" h="3324225">
                  <a:moveTo>
                    <a:pt x="1662112" y="3324225"/>
                  </a:moveTo>
                  <a:lnTo>
                    <a:pt x="1613962" y="3323541"/>
                  </a:lnTo>
                  <a:lnTo>
                    <a:pt x="1566151" y="3321501"/>
                  </a:lnTo>
                  <a:lnTo>
                    <a:pt x="1518699" y="3318124"/>
                  </a:lnTo>
                  <a:lnTo>
                    <a:pt x="1471622" y="3313428"/>
                  </a:lnTo>
                  <a:lnTo>
                    <a:pt x="1424941" y="3307432"/>
                  </a:lnTo>
                  <a:lnTo>
                    <a:pt x="1378673" y="3300154"/>
                  </a:lnTo>
                  <a:lnTo>
                    <a:pt x="1332837" y="3291612"/>
                  </a:lnTo>
                  <a:lnTo>
                    <a:pt x="1287451" y="3281826"/>
                  </a:lnTo>
                  <a:lnTo>
                    <a:pt x="1242534" y="3270813"/>
                  </a:lnTo>
                  <a:lnTo>
                    <a:pt x="1198104" y="3258592"/>
                  </a:lnTo>
                  <a:lnTo>
                    <a:pt x="1154180" y="3245182"/>
                  </a:lnTo>
                  <a:lnTo>
                    <a:pt x="1110780" y="3230601"/>
                  </a:lnTo>
                  <a:lnTo>
                    <a:pt x="1067923" y="3214867"/>
                  </a:lnTo>
                  <a:lnTo>
                    <a:pt x="1025627" y="3198000"/>
                  </a:lnTo>
                  <a:lnTo>
                    <a:pt x="983911" y="3180017"/>
                  </a:lnTo>
                  <a:lnTo>
                    <a:pt x="942793" y="3160936"/>
                  </a:lnTo>
                  <a:lnTo>
                    <a:pt x="902291" y="3140777"/>
                  </a:lnTo>
                  <a:lnTo>
                    <a:pt x="862425" y="3119558"/>
                  </a:lnTo>
                  <a:lnTo>
                    <a:pt x="823212" y="3097298"/>
                  </a:lnTo>
                  <a:lnTo>
                    <a:pt x="784671" y="3074014"/>
                  </a:lnTo>
                  <a:lnTo>
                    <a:pt x="746821" y="3049726"/>
                  </a:lnTo>
                  <a:lnTo>
                    <a:pt x="709680" y="3024451"/>
                  </a:lnTo>
                  <a:lnTo>
                    <a:pt x="673266" y="2998209"/>
                  </a:lnTo>
                  <a:lnTo>
                    <a:pt x="637599" y="2971017"/>
                  </a:lnTo>
                  <a:lnTo>
                    <a:pt x="602695" y="2942895"/>
                  </a:lnTo>
                  <a:lnTo>
                    <a:pt x="568575" y="2913860"/>
                  </a:lnTo>
                  <a:lnTo>
                    <a:pt x="535256" y="2883931"/>
                  </a:lnTo>
                  <a:lnTo>
                    <a:pt x="502757" y="2853128"/>
                  </a:lnTo>
                  <a:lnTo>
                    <a:pt x="471097" y="2821467"/>
                  </a:lnTo>
                  <a:lnTo>
                    <a:pt x="440293" y="2788968"/>
                  </a:lnTo>
                  <a:lnTo>
                    <a:pt x="410364" y="2755649"/>
                  </a:lnTo>
                  <a:lnTo>
                    <a:pt x="381330" y="2721529"/>
                  </a:lnTo>
                  <a:lnTo>
                    <a:pt x="353207" y="2686626"/>
                  </a:lnTo>
                  <a:lnTo>
                    <a:pt x="326016" y="2650958"/>
                  </a:lnTo>
                  <a:lnTo>
                    <a:pt x="299773" y="2614544"/>
                  </a:lnTo>
                  <a:lnTo>
                    <a:pt x="274499" y="2577403"/>
                  </a:lnTo>
                  <a:lnTo>
                    <a:pt x="250210" y="2539553"/>
                  </a:lnTo>
                  <a:lnTo>
                    <a:pt x="226927" y="2501012"/>
                  </a:lnTo>
                  <a:lnTo>
                    <a:pt x="204666" y="2461799"/>
                  </a:lnTo>
                  <a:lnTo>
                    <a:pt x="183447" y="2421933"/>
                  </a:lnTo>
                  <a:lnTo>
                    <a:pt x="163288" y="2381432"/>
                  </a:lnTo>
                  <a:lnTo>
                    <a:pt x="144208" y="2340314"/>
                  </a:lnTo>
                  <a:lnTo>
                    <a:pt x="126225" y="2298597"/>
                  </a:lnTo>
                  <a:lnTo>
                    <a:pt x="109357" y="2256301"/>
                  </a:lnTo>
                  <a:lnTo>
                    <a:pt x="93623" y="2213444"/>
                  </a:lnTo>
                  <a:lnTo>
                    <a:pt x="79042" y="2170044"/>
                  </a:lnTo>
                  <a:lnTo>
                    <a:pt x="65632" y="2126120"/>
                  </a:lnTo>
                  <a:lnTo>
                    <a:pt x="53411" y="2081691"/>
                  </a:lnTo>
                  <a:lnTo>
                    <a:pt x="42398" y="2036774"/>
                  </a:lnTo>
                  <a:lnTo>
                    <a:pt x="32612" y="1991388"/>
                  </a:lnTo>
                  <a:lnTo>
                    <a:pt x="24071" y="1945551"/>
                  </a:lnTo>
                  <a:lnTo>
                    <a:pt x="16793" y="1899283"/>
                  </a:lnTo>
                  <a:lnTo>
                    <a:pt x="10796" y="1852602"/>
                  </a:lnTo>
                  <a:lnTo>
                    <a:pt x="6100" y="1805526"/>
                  </a:lnTo>
                  <a:lnTo>
                    <a:pt x="2723" y="1758073"/>
                  </a:lnTo>
                  <a:lnTo>
                    <a:pt x="684" y="1710262"/>
                  </a:lnTo>
                  <a:lnTo>
                    <a:pt x="0" y="1662112"/>
                  </a:lnTo>
                  <a:lnTo>
                    <a:pt x="684" y="1613962"/>
                  </a:lnTo>
                  <a:lnTo>
                    <a:pt x="2723" y="1566151"/>
                  </a:lnTo>
                  <a:lnTo>
                    <a:pt x="6100" y="1518699"/>
                  </a:lnTo>
                  <a:lnTo>
                    <a:pt x="10796" y="1471622"/>
                  </a:lnTo>
                  <a:lnTo>
                    <a:pt x="16793" y="1424941"/>
                  </a:lnTo>
                  <a:lnTo>
                    <a:pt x="24071" y="1378673"/>
                  </a:lnTo>
                  <a:lnTo>
                    <a:pt x="32612" y="1332837"/>
                  </a:lnTo>
                  <a:lnTo>
                    <a:pt x="42398" y="1287451"/>
                  </a:lnTo>
                  <a:lnTo>
                    <a:pt x="53411" y="1242534"/>
                  </a:lnTo>
                  <a:lnTo>
                    <a:pt x="65632" y="1198104"/>
                  </a:lnTo>
                  <a:lnTo>
                    <a:pt x="79042" y="1154180"/>
                  </a:lnTo>
                  <a:lnTo>
                    <a:pt x="93623" y="1110780"/>
                  </a:lnTo>
                  <a:lnTo>
                    <a:pt x="109357" y="1067923"/>
                  </a:lnTo>
                  <a:lnTo>
                    <a:pt x="126225" y="1025627"/>
                  </a:lnTo>
                  <a:lnTo>
                    <a:pt x="144208" y="983911"/>
                  </a:lnTo>
                  <a:lnTo>
                    <a:pt x="163288" y="942793"/>
                  </a:lnTo>
                  <a:lnTo>
                    <a:pt x="183447" y="902291"/>
                  </a:lnTo>
                  <a:lnTo>
                    <a:pt x="204666" y="862425"/>
                  </a:lnTo>
                  <a:lnTo>
                    <a:pt x="226927" y="823212"/>
                  </a:lnTo>
                  <a:lnTo>
                    <a:pt x="250210" y="784671"/>
                  </a:lnTo>
                  <a:lnTo>
                    <a:pt x="274499" y="746821"/>
                  </a:lnTo>
                  <a:lnTo>
                    <a:pt x="299773" y="709680"/>
                  </a:lnTo>
                  <a:lnTo>
                    <a:pt x="326016" y="673266"/>
                  </a:lnTo>
                  <a:lnTo>
                    <a:pt x="353207" y="637599"/>
                  </a:lnTo>
                  <a:lnTo>
                    <a:pt x="381330" y="602695"/>
                  </a:lnTo>
                  <a:lnTo>
                    <a:pt x="410364" y="568575"/>
                  </a:lnTo>
                  <a:lnTo>
                    <a:pt x="440293" y="535256"/>
                  </a:lnTo>
                  <a:lnTo>
                    <a:pt x="471097" y="502757"/>
                  </a:lnTo>
                  <a:lnTo>
                    <a:pt x="502757" y="471097"/>
                  </a:lnTo>
                  <a:lnTo>
                    <a:pt x="535256" y="440293"/>
                  </a:lnTo>
                  <a:lnTo>
                    <a:pt x="568575" y="410364"/>
                  </a:lnTo>
                  <a:lnTo>
                    <a:pt x="602695" y="381330"/>
                  </a:lnTo>
                  <a:lnTo>
                    <a:pt x="637599" y="353207"/>
                  </a:lnTo>
                  <a:lnTo>
                    <a:pt x="673266" y="326016"/>
                  </a:lnTo>
                  <a:lnTo>
                    <a:pt x="709680" y="299773"/>
                  </a:lnTo>
                  <a:lnTo>
                    <a:pt x="746821" y="274499"/>
                  </a:lnTo>
                  <a:lnTo>
                    <a:pt x="784671" y="250210"/>
                  </a:lnTo>
                  <a:lnTo>
                    <a:pt x="823212" y="226927"/>
                  </a:lnTo>
                  <a:lnTo>
                    <a:pt x="862425" y="204666"/>
                  </a:lnTo>
                  <a:lnTo>
                    <a:pt x="902291" y="183447"/>
                  </a:lnTo>
                  <a:lnTo>
                    <a:pt x="942793" y="163288"/>
                  </a:lnTo>
                  <a:lnTo>
                    <a:pt x="983911" y="144208"/>
                  </a:lnTo>
                  <a:lnTo>
                    <a:pt x="1025627" y="126225"/>
                  </a:lnTo>
                  <a:lnTo>
                    <a:pt x="1067923" y="109357"/>
                  </a:lnTo>
                  <a:lnTo>
                    <a:pt x="1110780" y="93623"/>
                  </a:lnTo>
                  <a:lnTo>
                    <a:pt x="1154180" y="79042"/>
                  </a:lnTo>
                  <a:lnTo>
                    <a:pt x="1198104" y="65632"/>
                  </a:lnTo>
                  <a:lnTo>
                    <a:pt x="1242534" y="53411"/>
                  </a:lnTo>
                  <a:lnTo>
                    <a:pt x="1287451" y="42398"/>
                  </a:lnTo>
                  <a:lnTo>
                    <a:pt x="1332837" y="32612"/>
                  </a:lnTo>
                  <a:lnTo>
                    <a:pt x="1378673" y="24071"/>
                  </a:lnTo>
                  <a:lnTo>
                    <a:pt x="1424941" y="16793"/>
                  </a:lnTo>
                  <a:lnTo>
                    <a:pt x="1471622" y="10796"/>
                  </a:lnTo>
                  <a:lnTo>
                    <a:pt x="1518699" y="6100"/>
                  </a:lnTo>
                  <a:lnTo>
                    <a:pt x="1566151" y="2723"/>
                  </a:lnTo>
                  <a:lnTo>
                    <a:pt x="1613962" y="684"/>
                  </a:lnTo>
                  <a:lnTo>
                    <a:pt x="1662112" y="0"/>
                  </a:lnTo>
                  <a:lnTo>
                    <a:pt x="1710262" y="684"/>
                  </a:lnTo>
                  <a:lnTo>
                    <a:pt x="1758073" y="2723"/>
                  </a:lnTo>
                  <a:lnTo>
                    <a:pt x="1805526" y="6100"/>
                  </a:lnTo>
                  <a:lnTo>
                    <a:pt x="1852602" y="10796"/>
                  </a:lnTo>
                  <a:lnTo>
                    <a:pt x="1899283" y="16793"/>
                  </a:lnTo>
                  <a:lnTo>
                    <a:pt x="1945551" y="24071"/>
                  </a:lnTo>
                  <a:lnTo>
                    <a:pt x="1991388" y="32612"/>
                  </a:lnTo>
                  <a:lnTo>
                    <a:pt x="2036774" y="42398"/>
                  </a:lnTo>
                  <a:lnTo>
                    <a:pt x="2081691" y="53411"/>
                  </a:lnTo>
                  <a:lnTo>
                    <a:pt x="2126120" y="65632"/>
                  </a:lnTo>
                  <a:lnTo>
                    <a:pt x="2170044" y="79042"/>
                  </a:lnTo>
                  <a:lnTo>
                    <a:pt x="2213444" y="93623"/>
                  </a:lnTo>
                  <a:lnTo>
                    <a:pt x="2256301" y="109357"/>
                  </a:lnTo>
                  <a:lnTo>
                    <a:pt x="2298597" y="126225"/>
                  </a:lnTo>
                  <a:lnTo>
                    <a:pt x="2340314" y="144208"/>
                  </a:lnTo>
                  <a:lnTo>
                    <a:pt x="2381432" y="163288"/>
                  </a:lnTo>
                  <a:lnTo>
                    <a:pt x="2421933" y="183447"/>
                  </a:lnTo>
                  <a:lnTo>
                    <a:pt x="2461799" y="204666"/>
                  </a:lnTo>
                  <a:lnTo>
                    <a:pt x="2501012" y="226927"/>
                  </a:lnTo>
                  <a:lnTo>
                    <a:pt x="2539553" y="250210"/>
                  </a:lnTo>
                  <a:lnTo>
                    <a:pt x="2577403" y="274499"/>
                  </a:lnTo>
                  <a:lnTo>
                    <a:pt x="2614544" y="299773"/>
                  </a:lnTo>
                  <a:lnTo>
                    <a:pt x="2650958" y="326016"/>
                  </a:lnTo>
                  <a:lnTo>
                    <a:pt x="2686626" y="353207"/>
                  </a:lnTo>
                  <a:lnTo>
                    <a:pt x="2721529" y="381330"/>
                  </a:lnTo>
                  <a:lnTo>
                    <a:pt x="2755649" y="410364"/>
                  </a:lnTo>
                  <a:lnTo>
                    <a:pt x="2788968" y="440293"/>
                  </a:lnTo>
                  <a:lnTo>
                    <a:pt x="2821467" y="471097"/>
                  </a:lnTo>
                  <a:lnTo>
                    <a:pt x="2853128" y="502757"/>
                  </a:lnTo>
                  <a:lnTo>
                    <a:pt x="2883931" y="535256"/>
                  </a:lnTo>
                  <a:lnTo>
                    <a:pt x="2913860" y="568575"/>
                  </a:lnTo>
                  <a:lnTo>
                    <a:pt x="2942895" y="602695"/>
                  </a:lnTo>
                  <a:lnTo>
                    <a:pt x="2971017" y="637599"/>
                  </a:lnTo>
                  <a:lnTo>
                    <a:pt x="2998209" y="673266"/>
                  </a:lnTo>
                  <a:lnTo>
                    <a:pt x="3024451" y="709680"/>
                  </a:lnTo>
                  <a:lnTo>
                    <a:pt x="3049726" y="746821"/>
                  </a:lnTo>
                  <a:lnTo>
                    <a:pt x="3074014" y="784671"/>
                  </a:lnTo>
                  <a:lnTo>
                    <a:pt x="3097298" y="823212"/>
                  </a:lnTo>
                  <a:lnTo>
                    <a:pt x="3119558" y="862425"/>
                  </a:lnTo>
                  <a:lnTo>
                    <a:pt x="3140777" y="902291"/>
                  </a:lnTo>
                  <a:lnTo>
                    <a:pt x="3160936" y="942793"/>
                  </a:lnTo>
                  <a:lnTo>
                    <a:pt x="3180017" y="983911"/>
                  </a:lnTo>
                  <a:lnTo>
                    <a:pt x="3198000" y="1025627"/>
                  </a:lnTo>
                  <a:lnTo>
                    <a:pt x="3214867" y="1067923"/>
                  </a:lnTo>
                  <a:lnTo>
                    <a:pt x="3230601" y="1110780"/>
                  </a:lnTo>
                  <a:lnTo>
                    <a:pt x="3245182" y="1154180"/>
                  </a:lnTo>
                  <a:lnTo>
                    <a:pt x="3258592" y="1198104"/>
                  </a:lnTo>
                  <a:lnTo>
                    <a:pt x="3270813" y="1242534"/>
                  </a:lnTo>
                  <a:lnTo>
                    <a:pt x="3281826" y="1287451"/>
                  </a:lnTo>
                  <a:lnTo>
                    <a:pt x="3291612" y="1332837"/>
                  </a:lnTo>
                  <a:lnTo>
                    <a:pt x="3300154" y="1378673"/>
                  </a:lnTo>
                  <a:lnTo>
                    <a:pt x="3307432" y="1424941"/>
                  </a:lnTo>
                  <a:lnTo>
                    <a:pt x="3313428" y="1471622"/>
                  </a:lnTo>
                  <a:lnTo>
                    <a:pt x="3318124" y="1518699"/>
                  </a:lnTo>
                  <a:lnTo>
                    <a:pt x="3321501" y="1566151"/>
                  </a:lnTo>
                  <a:lnTo>
                    <a:pt x="3323541" y="1613962"/>
                  </a:lnTo>
                  <a:lnTo>
                    <a:pt x="3324225" y="1662112"/>
                  </a:lnTo>
                  <a:lnTo>
                    <a:pt x="3323541" y="1710262"/>
                  </a:lnTo>
                  <a:lnTo>
                    <a:pt x="3321501" y="1758073"/>
                  </a:lnTo>
                  <a:lnTo>
                    <a:pt x="3318124" y="1805526"/>
                  </a:lnTo>
                  <a:lnTo>
                    <a:pt x="3313428" y="1852602"/>
                  </a:lnTo>
                  <a:lnTo>
                    <a:pt x="3307432" y="1899283"/>
                  </a:lnTo>
                  <a:lnTo>
                    <a:pt x="3300154" y="1945551"/>
                  </a:lnTo>
                  <a:lnTo>
                    <a:pt x="3291612" y="1991388"/>
                  </a:lnTo>
                  <a:lnTo>
                    <a:pt x="3281826" y="2036774"/>
                  </a:lnTo>
                  <a:lnTo>
                    <a:pt x="3270813" y="2081691"/>
                  </a:lnTo>
                  <a:lnTo>
                    <a:pt x="3258592" y="2126120"/>
                  </a:lnTo>
                  <a:lnTo>
                    <a:pt x="3245182" y="2170044"/>
                  </a:lnTo>
                  <a:lnTo>
                    <a:pt x="3230601" y="2213444"/>
                  </a:lnTo>
                  <a:lnTo>
                    <a:pt x="3214867" y="2256301"/>
                  </a:lnTo>
                  <a:lnTo>
                    <a:pt x="3198000" y="2298597"/>
                  </a:lnTo>
                  <a:lnTo>
                    <a:pt x="3180017" y="2340314"/>
                  </a:lnTo>
                  <a:lnTo>
                    <a:pt x="3160936" y="2381432"/>
                  </a:lnTo>
                  <a:lnTo>
                    <a:pt x="3140777" y="2421933"/>
                  </a:lnTo>
                  <a:lnTo>
                    <a:pt x="3119558" y="2461799"/>
                  </a:lnTo>
                  <a:lnTo>
                    <a:pt x="3097298" y="2501012"/>
                  </a:lnTo>
                  <a:lnTo>
                    <a:pt x="3074014" y="2539553"/>
                  </a:lnTo>
                  <a:lnTo>
                    <a:pt x="3049726" y="2577403"/>
                  </a:lnTo>
                  <a:lnTo>
                    <a:pt x="3024451" y="2614544"/>
                  </a:lnTo>
                  <a:lnTo>
                    <a:pt x="2998209" y="2650958"/>
                  </a:lnTo>
                  <a:lnTo>
                    <a:pt x="2971017" y="2686626"/>
                  </a:lnTo>
                  <a:lnTo>
                    <a:pt x="2942895" y="2721529"/>
                  </a:lnTo>
                  <a:lnTo>
                    <a:pt x="2913860" y="2755649"/>
                  </a:lnTo>
                  <a:lnTo>
                    <a:pt x="2883931" y="2788968"/>
                  </a:lnTo>
                  <a:lnTo>
                    <a:pt x="2853128" y="2821467"/>
                  </a:lnTo>
                  <a:lnTo>
                    <a:pt x="2821467" y="2853128"/>
                  </a:lnTo>
                  <a:lnTo>
                    <a:pt x="2788968" y="2883931"/>
                  </a:lnTo>
                  <a:lnTo>
                    <a:pt x="2755649" y="2913860"/>
                  </a:lnTo>
                  <a:lnTo>
                    <a:pt x="2721529" y="2942895"/>
                  </a:lnTo>
                  <a:lnTo>
                    <a:pt x="2686626" y="2971017"/>
                  </a:lnTo>
                  <a:lnTo>
                    <a:pt x="2650958" y="2998209"/>
                  </a:lnTo>
                  <a:lnTo>
                    <a:pt x="2614544" y="3024451"/>
                  </a:lnTo>
                  <a:lnTo>
                    <a:pt x="2577403" y="3049726"/>
                  </a:lnTo>
                  <a:lnTo>
                    <a:pt x="2539553" y="3074014"/>
                  </a:lnTo>
                  <a:lnTo>
                    <a:pt x="2501012" y="3097298"/>
                  </a:lnTo>
                  <a:lnTo>
                    <a:pt x="2461799" y="3119558"/>
                  </a:lnTo>
                  <a:lnTo>
                    <a:pt x="2421933" y="3140777"/>
                  </a:lnTo>
                  <a:lnTo>
                    <a:pt x="2381432" y="3160936"/>
                  </a:lnTo>
                  <a:lnTo>
                    <a:pt x="2340314" y="3180017"/>
                  </a:lnTo>
                  <a:lnTo>
                    <a:pt x="2298597" y="3198000"/>
                  </a:lnTo>
                  <a:lnTo>
                    <a:pt x="2256301" y="3214867"/>
                  </a:lnTo>
                  <a:lnTo>
                    <a:pt x="2213444" y="3230601"/>
                  </a:lnTo>
                  <a:lnTo>
                    <a:pt x="2170044" y="3245182"/>
                  </a:lnTo>
                  <a:lnTo>
                    <a:pt x="2126120" y="3258592"/>
                  </a:lnTo>
                  <a:lnTo>
                    <a:pt x="2081691" y="3270813"/>
                  </a:lnTo>
                  <a:lnTo>
                    <a:pt x="2036774" y="3281826"/>
                  </a:lnTo>
                  <a:lnTo>
                    <a:pt x="1991388" y="3291612"/>
                  </a:lnTo>
                  <a:lnTo>
                    <a:pt x="1945551" y="3300154"/>
                  </a:lnTo>
                  <a:lnTo>
                    <a:pt x="1899283" y="3307432"/>
                  </a:lnTo>
                  <a:lnTo>
                    <a:pt x="1852602" y="3313428"/>
                  </a:lnTo>
                  <a:lnTo>
                    <a:pt x="1805526" y="3318124"/>
                  </a:lnTo>
                  <a:lnTo>
                    <a:pt x="1758073" y="3321501"/>
                  </a:lnTo>
                  <a:lnTo>
                    <a:pt x="1710262" y="3323541"/>
                  </a:lnTo>
                  <a:lnTo>
                    <a:pt x="1662112" y="3324225"/>
                  </a:lnTo>
                  <a:close/>
                </a:path>
              </a:pathLst>
            </a:custGeom>
            <a:solidFill>
              <a:srgbClr val="004bc7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205315" y="6882301"/>
              <a:ext cx="3324860" cy="0"/>
            </a:xfrm>
            <a:custGeom>
              <a:avLst/>
              <a:gdLst/>
              <a:rect l="l" t="t" r="r" b="b"/>
              <a:pathLst>
                <a:path w="3324859">
                  <a:moveTo>
                    <a:pt x="0" y="0"/>
                  </a:moveTo>
                  <a:lnTo>
                    <a:pt x="3324333" y="0"/>
                  </a:lnTo>
                </a:path>
              </a:pathLst>
            </a:custGeom>
            <a:ln w="28574">
              <a:solidFill>
                <a:srgbClr val="004bc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852828" y="6463004"/>
              <a:ext cx="3175" cy="419734"/>
            </a:xfrm>
            <a:custGeom>
              <a:avLst/>
              <a:gdLst/>
              <a:rect l="l" t="t" r="r" b="b"/>
              <a:pathLst>
                <a:path w="3175" h="419734">
                  <a:moveTo>
                    <a:pt x="0" y="419228"/>
                  </a:moveTo>
                  <a:lnTo>
                    <a:pt x="2873" y="0"/>
                  </a:lnTo>
                </a:path>
              </a:pathLst>
            </a:custGeom>
            <a:ln w="28343">
              <a:solidFill>
                <a:srgbClr val="004bc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8" name="object 8"/>
          <p:cNvGrpSpPr/>
          <p:nvPr/>
        </p:nvGrpSpPr>
        <p:grpSpPr>
          <a:xfrm rot="0">
            <a:off x="10683514" y="3135912"/>
            <a:ext cx="3324860" cy="3761104"/>
            <a:chOff x="10683514" y="3135912"/>
            <a:chExt cx="3324860" cy="3761104"/>
          </a:xfrm>
        </p:grpSpPr>
        <p:sp>
          <p:nvSpPr>
            <p:cNvPr id="9" name="object 9"/>
            <p:cNvSpPr/>
            <p:nvPr/>
          </p:nvSpPr>
          <p:spPr>
            <a:xfrm>
              <a:off x="10683563" y="3135912"/>
              <a:ext cx="3324225" cy="3324225"/>
            </a:xfrm>
            <a:custGeom>
              <a:avLst/>
              <a:gdLst/>
              <a:rect l="l" t="t" r="r" b="b"/>
              <a:pathLst>
                <a:path w="3324225" h="3324225">
                  <a:moveTo>
                    <a:pt x="1662112" y="3324225"/>
                  </a:moveTo>
                  <a:lnTo>
                    <a:pt x="1613962" y="3323541"/>
                  </a:lnTo>
                  <a:lnTo>
                    <a:pt x="1566151" y="3321501"/>
                  </a:lnTo>
                  <a:lnTo>
                    <a:pt x="1518699" y="3318124"/>
                  </a:lnTo>
                  <a:lnTo>
                    <a:pt x="1471622" y="3313428"/>
                  </a:lnTo>
                  <a:lnTo>
                    <a:pt x="1424941" y="3307432"/>
                  </a:lnTo>
                  <a:lnTo>
                    <a:pt x="1378673" y="3300154"/>
                  </a:lnTo>
                  <a:lnTo>
                    <a:pt x="1332837" y="3291612"/>
                  </a:lnTo>
                  <a:lnTo>
                    <a:pt x="1287451" y="3281826"/>
                  </a:lnTo>
                  <a:lnTo>
                    <a:pt x="1242534" y="3270813"/>
                  </a:lnTo>
                  <a:lnTo>
                    <a:pt x="1198104" y="3258592"/>
                  </a:lnTo>
                  <a:lnTo>
                    <a:pt x="1154180" y="3245182"/>
                  </a:lnTo>
                  <a:lnTo>
                    <a:pt x="1110780" y="3230601"/>
                  </a:lnTo>
                  <a:lnTo>
                    <a:pt x="1067923" y="3214867"/>
                  </a:lnTo>
                  <a:lnTo>
                    <a:pt x="1025627" y="3198000"/>
                  </a:lnTo>
                  <a:lnTo>
                    <a:pt x="983911" y="3180017"/>
                  </a:lnTo>
                  <a:lnTo>
                    <a:pt x="942793" y="3160936"/>
                  </a:lnTo>
                  <a:lnTo>
                    <a:pt x="902291" y="3140777"/>
                  </a:lnTo>
                  <a:lnTo>
                    <a:pt x="862425" y="3119558"/>
                  </a:lnTo>
                  <a:lnTo>
                    <a:pt x="823212" y="3097298"/>
                  </a:lnTo>
                  <a:lnTo>
                    <a:pt x="784671" y="3074014"/>
                  </a:lnTo>
                  <a:lnTo>
                    <a:pt x="746821" y="3049726"/>
                  </a:lnTo>
                  <a:lnTo>
                    <a:pt x="709680" y="3024451"/>
                  </a:lnTo>
                  <a:lnTo>
                    <a:pt x="673266" y="2998209"/>
                  </a:lnTo>
                  <a:lnTo>
                    <a:pt x="637599" y="2971017"/>
                  </a:lnTo>
                  <a:lnTo>
                    <a:pt x="602695" y="2942895"/>
                  </a:lnTo>
                  <a:lnTo>
                    <a:pt x="568575" y="2913860"/>
                  </a:lnTo>
                  <a:lnTo>
                    <a:pt x="535256" y="2883931"/>
                  </a:lnTo>
                  <a:lnTo>
                    <a:pt x="502757" y="2853128"/>
                  </a:lnTo>
                  <a:lnTo>
                    <a:pt x="471097" y="2821467"/>
                  </a:lnTo>
                  <a:lnTo>
                    <a:pt x="440293" y="2788968"/>
                  </a:lnTo>
                  <a:lnTo>
                    <a:pt x="410364" y="2755649"/>
                  </a:lnTo>
                  <a:lnTo>
                    <a:pt x="381330" y="2721529"/>
                  </a:lnTo>
                  <a:lnTo>
                    <a:pt x="353207" y="2686626"/>
                  </a:lnTo>
                  <a:lnTo>
                    <a:pt x="326016" y="2650958"/>
                  </a:lnTo>
                  <a:lnTo>
                    <a:pt x="299773" y="2614544"/>
                  </a:lnTo>
                  <a:lnTo>
                    <a:pt x="274499" y="2577403"/>
                  </a:lnTo>
                  <a:lnTo>
                    <a:pt x="250210" y="2539553"/>
                  </a:lnTo>
                  <a:lnTo>
                    <a:pt x="226927" y="2501012"/>
                  </a:lnTo>
                  <a:lnTo>
                    <a:pt x="204666" y="2461799"/>
                  </a:lnTo>
                  <a:lnTo>
                    <a:pt x="183447" y="2421933"/>
                  </a:lnTo>
                  <a:lnTo>
                    <a:pt x="163288" y="2381432"/>
                  </a:lnTo>
                  <a:lnTo>
                    <a:pt x="144208" y="2340314"/>
                  </a:lnTo>
                  <a:lnTo>
                    <a:pt x="126225" y="2298597"/>
                  </a:lnTo>
                  <a:lnTo>
                    <a:pt x="109357" y="2256301"/>
                  </a:lnTo>
                  <a:lnTo>
                    <a:pt x="93623" y="2213444"/>
                  </a:lnTo>
                  <a:lnTo>
                    <a:pt x="79042" y="2170044"/>
                  </a:lnTo>
                  <a:lnTo>
                    <a:pt x="65632" y="2126120"/>
                  </a:lnTo>
                  <a:lnTo>
                    <a:pt x="53411" y="2081691"/>
                  </a:lnTo>
                  <a:lnTo>
                    <a:pt x="42398" y="2036774"/>
                  </a:lnTo>
                  <a:lnTo>
                    <a:pt x="32612" y="1991388"/>
                  </a:lnTo>
                  <a:lnTo>
                    <a:pt x="24071" y="1945551"/>
                  </a:lnTo>
                  <a:lnTo>
                    <a:pt x="16793" y="1899283"/>
                  </a:lnTo>
                  <a:lnTo>
                    <a:pt x="10796" y="1852602"/>
                  </a:lnTo>
                  <a:lnTo>
                    <a:pt x="6100" y="1805526"/>
                  </a:lnTo>
                  <a:lnTo>
                    <a:pt x="2723" y="1758073"/>
                  </a:lnTo>
                  <a:lnTo>
                    <a:pt x="684" y="1710262"/>
                  </a:lnTo>
                  <a:lnTo>
                    <a:pt x="0" y="1662112"/>
                  </a:lnTo>
                  <a:lnTo>
                    <a:pt x="684" y="1613962"/>
                  </a:lnTo>
                  <a:lnTo>
                    <a:pt x="2723" y="1566151"/>
                  </a:lnTo>
                  <a:lnTo>
                    <a:pt x="6100" y="1518699"/>
                  </a:lnTo>
                  <a:lnTo>
                    <a:pt x="10796" y="1471622"/>
                  </a:lnTo>
                  <a:lnTo>
                    <a:pt x="16793" y="1424941"/>
                  </a:lnTo>
                  <a:lnTo>
                    <a:pt x="24071" y="1378673"/>
                  </a:lnTo>
                  <a:lnTo>
                    <a:pt x="32612" y="1332837"/>
                  </a:lnTo>
                  <a:lnTo>
                    <a:pt x="42398" y="1287451"/>
                  </a:lnTo>
                  <a:lnTo>
                    <a:pt x="53411" y="1242534"/>
                  </a:lnTo>
                  <a:lnTo>
                    <a:pt x="65632" y="1198104"/>
                  </a:lnTo>
                  <a:lnTo>
                    <a:pt x="79042" y="1154180"/>
                  </a:lnTo>
                  <a:lnTo>
                    <a:pt x="93623" y="1110780"/>
                  </a:lnTo>
                  <a:lnTo>
                    <a:pt x="109357" y="1067923"/>
                  </a:lnTo>
                  <a:lnTo>
                    <a:pt x="126225" y="1025627"/>
                  </a:lnTo>
                  <a:lnTo>
                    <a:pt x="144208" y="983911"/>
                  </a:lnTo>
                  <a:lnTo>
                    <a:pt x="163288" y="942793"/>
                  </a:lnTo>
                  <a:lnTo>
                    <a:pt x="183447" y="902291"/>
                  </a:lnTo>
                  <a:lnTo>
                    <a:pt x="204666" y="862425"/>
                  </a:lnTo>
                  <a:lnTo>
                    <a:pt x="226927" y="823212"/>
                  </a:lnTo>
                  <a:lnTo>
                    <a:pt x="250210" y="784671"/>
                  </a:lnTo>
                  <a:lnTo>
                    <a:pt x="274499" y="746821"/>
                  </a:lnTo>
                  <a:lnTo>
                    <a:pt x="299773" y="709680"/>
                  </a:lnTo>
                  <a:lnTo>
                    <a:pt x="326016" y="673266"/>
                  </a:lnTo>
                  <a:lnTo>
                    <a:pt x="353207" y="637599"/>
                  </a:lnTo>
                  <a:lnTo>
                    <a:pt x="381330" y="602695"/>
                  </a:lnTo>
                  <a:lnTo>
                    <a:pt x="410364" y="568575"/>
                  </a:lnTo>
                  <a:lnTo>
                    <a:pt x="440293" y="535256"/>
                  </a:lnTo>
                  <a:lnTo>
                    <a:pt x="471097" y="502757"/>
                  </a:lnTo>
                  <a:lnTo>
                    <a:pt x="502757" y="471097"/>
                  </a:lnTo>
                  <a:lnTo>
                    <a:pt x="535256" y="440293"/>
                  </a:lnTo>
                  <a:lnTo>
                    <a:pt x="568575" y="410364"/>
                  </a:lnTo>
                  <a:lnTo>
                    <a:pt x="602695" y="381330"/>
                  </a:lnTo>
                  <a:lnTo>
                    <a:pt x="637599" y="353207"/>
                  </a:lnTo>
                  <a:lnTo>
                    <a:pt x="673266" y="326016"/>
                  </a:lnTo>
                  <a:lnTo>
                    <a:pt x="709680" y="299773"/>
                  </a:lnTo>
                  <a:lnTo>
                    <a:pt x="746821" y="274499"/>
                  </a:lnTo>
                  <a:lnTo>
                    <a:pt x="784671" y="250210"/>
                  </a:lnTo>
                  <a:lnTo>
                    <a:pt x="823212" y="226927"/>
                  </a:lnTo>
                  <a:lnTo>
                    <a:pt x="862425" y="204666"/>
                  </a:lnTo>
                  <a:lnTo>
                    <a:pt x="902291" y="183447"/>
                  </a:lnTo>
                  <a:lnTo>
                    <a:pt x="942793" y="163288"/>
                  </a:lnTo>
                  <a:lnTo>
                    <a:pt x="983911" y="144208"/>
                  </a:lnTo>
                  <a:lnTo>
                    <a:pt x="1025627" y="126225"/>
                  </a:lnTo>
                  <a:lnTo>
                    <a:pt x="1067923" y="109357"/>
                  </a:lnTo>
                  <a:lnTo>
                    <a:pt x="1110780" y="93623"/>
                  </a:lnTo>
                  <a:lnTo>
                    <a:pt x="1154180" y="79042"/>
                  </a:lnTo>
                  <a:lnTo>
                    <a:pt x="1198104" y="65632"/>
                  </a:lnTo>
                  <a:lnTo>
                    <a:pt x="1242534" y="53411"/>
                  </a:lnTo>
                  <a:lnTo>
                    <a:pt x="1287451" y="42398"/>
                  </a:lnTo>
                  <a:lnTo>
                    <a:pt x="1332837" y="32612"/>
                  </a:lnTo>
                  <a:lnTo>
                    <a:pt x="1378673" y="24071"/>
                  </a:lnTo>
                  <a:lnTo>
                    <a:pt x="1424941" y="16793"/>
                  </a:lnTo>
                  <a:lnTo>
                    <a:pt x="1471622" y="10796"/>
                  </a:lnTo>
                  <a:lnTo>
                    <a:pt x="1518699" y="6100"/>
                  </a:lnTo>
                  <a:lnTo>
                    <a:pt x="1566151" y="2723"/>
                  </a:lnTo>
                  <a:lnTo>
                    <a:pt x="1613962" y="684"/>
                  </a:lnTo>
                  <a:lnTo>
                    <a:pt x="1662112" y="0"/>
                  </a:lnTo>
                  <a:lnTo>
                    <a:pt x="1710262" y="684"/>
                  </a:lnTo>
                  <a:lnTo>
                    <a:pt x="1758073" y="2723"/>
                  </a:lnTo>
                  <a:lnTo>
                    <a:pt x="1805526" y="6100"/>
                  </a:lnTo>
                  <a:lnTo>
                    <a:pt x="1852602" y="10796"/>
                  </a:lnTo>
                  <a:lnTo>
                    <a:pt x="1899283" y="16793"/>
                  </a:lnTo>
                  <a:lnTo>
                    <a:pt x="1945551" y="24071"/>
                  </a:lnTo>
                  <a:lnTo>
                    <a:pt x="1991388" y="32612"/>
                  </a:lnTo>
                  <a:lnTo>
                    <a:pt x="2036774" y="42398"/>
                  </a:lnTo>
                  <a:lnTo>
                    <a:pt x="2081691" y="53411"/>
                  </a:lnTo>
                  <a:lnTo>
                    <a:pt x="2126120" y="65632"/>
                  </a:lnTo>
                  <a:lnTo>
                    <a:pt x="2170044" y="79042"/>
                  </a:lnTo>
                  <a:lnTo>
                    <a:pt x="2213444" y="93623"/>
                  </a:lnTo>
                  <a:lnTo>
                    <a:pt x="2256301" y="109357"/>
                  </a:lnTo>
                  <a:lnTo>
                    <a:pt x="2298597" y="126225"/>
                  </a:lnTo>
                  <a:lnTo>
                    <a:pt x="2340314" y="144208"/>
                  </a:lnTo>
                  <a:lnTo>
                    <a:pt x="2381432" y="163288"/>
                  </a:lnTo>
                  <a:lnTo>
                    <a:pt x="2421933" y="183447"/>
                  </a:lnTo>
                  <a:lnTo>
                    <a:pt x="2461799" y="204666"/>
                  </a:lnTo>
                  <a:lnTo>
                    <a:pt x="2501012" y="226927"/>
                  </a:lnTo>
                  <a:lnTo>
                    <a:pt x="2539553" y="250210"/>
                  </a:lnTo>
                  <a:lnTo>
                    <a:pt x="2577403" y="274499"/>
                  </a:lnTo>
                  <a:lnTo>
                    <a:pt x="2614544" y="299773"/>
                  </a:lnTo>
                  <a:lnTo>
                    <a:pt x="2650958" y="326016"/>
                  </a:lnTo>
                  <a:lnTo>
                    <a:pt x="2686626" y="353207"/>
                  </a:lnTo>
                  <a:lnTo>
                    <a:pt x="2721529" y="381330"/>
                  </a:lnTo>
                  <a:lnTo>
                    <a:pt x="2755649" y="410364"/>
                  </a:lnTo>
                  <a:lnTo>
                    <a:pt x="2788968" y="440293"/>
                  </a:lnTo>
                  <a:lnTo>
                    <a:pt x="2821467" y="471097"/>
                  </a:lnTo>
                  <a:lnTo>
                    <a:pt x="2853128" y="502757"/>
                  </a:lnTo>
                  <a:lnTo>
                    <a:pt x="2883931" y="535256"/>
                  </a:lnTo>
                  <a:lnTo>
                    <a:pt x="2913860" y="568575"/>
                  </a:lnTo>
                  <a:lnTo>
                    <a:pt x="2942895" y="602695"/>
                  </a:lnTo>
                  <a:lnTo>
                    <a:pt x="2971017" y="637599"/>
                  </a:lnTo>
                  <a:lnTo>
                    <a:pt x="2998209" y="673266"/>
                  </a:lnTo>
                  <a:lnTo>
                    <a:pt x="3024451" y="709680"/>
                  </a:lnTo>
                  <a:lnTo>
                    <a:pt x="3049726" y="746821"/>
                  </a:lnTo>
                  <a:lnTo>
                    <a:pt x="3074014" y="784671"/>
                  </a:lnTo>
                  <a:lnTo>
                    <a:pt x="3097298" y="823212"/>
                  </a:lnTo>
                  <a:lnTo>
                    <a:pt x="3119558" y="862425"/>
                  </a:lnTo>
                  <a:lnTo>
                    <a:pt x="3140777" y="902291"/>
                  </a:lnTo>
                  <a:lnTo>
                    <a:pt x="3160936" y="942793"/>
                  </a:lnTo>
                  <a:lnTo>
                    <a:pt x="3180017" y="983911"/>
                  </a:lnTo>
                  <a:lnTo>
                    <a:pt x="3198000" y="1025627"/>
                  </a:lnTo>
                  <a:lnTo>
                    <a:pt x="3214867" y="1067923"/>
                  </a:lnTo>
                  <a:lnTo>
                    <a:pt x="3230601" y="1110780"/>
                  </a:lnTo>
                  <a:lnTo>
                    <a:pt x="3245182" y="1154180"/>
                  </a:lnTo>
                  <a:lnTo>
                    <a:pt x="3258592" y="1198104"/>
                  </a:lnTo>
                  <a:lnTo>
                    <a:pt x="3270813" y="1242534"/>
                  </a:lnTo>
                  <a:lnTo>
                    <a:pt x="3281826" y="1287451"/>
                  </a:lnTo>
                  <a:lnTo>
                    <a:pt x="3291612" y="1332837"/>
                  </a:lnTo>
                  <a:lnTo>
                    <a:pt x="3300154" y="1378673"/>
                  </a:lnTo>
                  <a:lnTo>
                    <a:pt x="3307432" y="1424941"/>
                  </a:lnTo>
                  <a:lnTo>
                    <a:pt x="3313428" y="1471622"/>
                  </a:lnTo>
                  <a:lnTo>
                    <a:pt x="3318124" y="1518699"/>
                  </a:lnTo>
                  <a:lnTo>
                    <a:pt x="3321501" y="1566151"/>
                  </a:lnTo>
                  <a:lnTo>
                    <a:pt x="3323541" y="1613962"/>
                  </a:lnTo>
                  <a:lnTo>
                    <a:pt x="3324225" y="1662112"/>
                  </a:lnTo>
                  <a:lnTo>
                    <a:pt x="3323541" y="1710262"/>
                  </a:lnTo>
                  <a:lnTo>
                    <a:pt x="3321501" y="1758073"/>
                  </a:lnTo>
                  <a:lnTo>
                    <a:pt x="3318124" y="1805526"/>
                  </a:lnTo>
                  <a:lnTo>
                    <a:pt x="3313428" y="1852602"/>
                  </a:lnTo>
                  <a:lnTo>
                    <a:pt x="3307432" y="1899283"/>
                  </a:lnTo>
                  <a:lnTo>
                    <a:pt x="3300154" y="1945551"/>
                  </a:lnTo>
                  <a:lnTo>
                    <a:pt x="3291612" y="1991388"/>
                  </a:lnTo>
                  <a:lnTo>
                    <a:pt x="3281826" y="2036774"/>
                  </a:lnTo>
                  <a:lnTo>
                    <a:pt x="3270813" y="2081691"/>
                  </a:lnTo>
                  <a:lnTo>
                    <a:pt x="3258592" y="2126120"/>
                  </a:lnTo>
                  <a:lnTo>
                    <a:pt x="3245182" y="2170044"/>
                  </a:lnTo>
                  <a:lnTo>
                    <a:pt x="3230601" y="2213444"/>
                  </a:lnTo>
                  <a:lnTo>
                    <a:pt x="3214867" y="2256301"/>
                  </a:lnTo>
                  <a:lnTo>
                    <a:pt x="3198000" y="2298597"/>
                  </a:lnTo>
                  <a:lnTo>
                    <a:pt x="3180017" y="2340314"/>
                  </a:lnTo>
                  <a:lnTo>
                    <a:pt x="3160936" y="2381432"/>
                  </a:lnTo>
                  <a:lnTo>
                    <a:pt x="3140777" y="2421933"/>
                  </a:lnTo>
                  <a:lnTo>
                    <a:pt x="3119558" y="2461799"/>
                  </a:lnTo>
                  <a:lnTo>
                    <a:pt x="3097298" y="2501012"/>
                  </a:lnTo>
                  <a:lnTo>
                    <a:pt x="3074014" y="2539553"/>
                  </a:lnTo>
                  <a:lnTo>
                    <a:pt x="3049726" y="2577403"/>
                  </a:lnTo>
                  <a:lnTo>
                    <a:pt x="3024451" y="2614544"/>
                  </a:lnTo>
                  <a:lnTo>
                    <a:pt x="2998209" y="2650958"/>
                  </a:lnTo>
                  <a:lnTo>
                    <a:pt x="2971017" y="2686626"/>
                  </a:lnTo>
                  <a:lnTo>
                    <a:pt x="2942895" y="2721529"/>
                  </a:lnTo>
                  <a:lnTo>
                    <a:pt x="2913860" y="2755649"/>
                  </a:lnTo>
                  <a:lnTo>
                    <a:pt x="2883931" y="2788968"/>
                  </a:lnTo>
                  <a:lnTo>
                    <a:pt x="2853128" y="2821467"/>
                  </a:lnTo>
                  <a:lnTo>
                    <a:pt x="2821467" y="2853128"/>
                  </a:lnTo>
                  <a:lnTo>
                    <a:pt x="2788968" y="2883931"/>
                  </a:lnTo>
                  <a:lnTo>
                    <a:pt x="2755649" y="2913860"/>
                  </a:lnTo>
                  <a:lnTo>
                    <a:pt x="2721529" y="2942895"/>
                  </a:lnTo>
                  <a:lnTo>
                    <a:pt x="2686626" y="2971017"/>
                  </a:lnTo>
                  <a:lnTo>
                    <a:pt x="2650958" y="2998209"/>
                  </a:lnTo>
                  <a:lnTo>
                    <a:pt x="2614544" y="3024451"/>
                  </a:lnTo>
                  <a:lnTo>
                    <a:pt x="2577403" y="3049726"/>
                  </a:lnTo>
                  <a:lnTo>
                    <a:pt x="2539553" y="3074014"/>
                  </a:lnTo>
                  <a:lnTo>
                    <a:pt x="2501012" y="3097298"/>
                  </a:lnTo>
                  <a:lnTo>
                    <a:pt x="2461799" y="3119558"/>
                  </a:lnTo>
                  <a:lnTo>
                    <a:pt x="2421933" y="3140777"/>
                  </a:lnTo>
                  <a:lnTo>
                    <a:pt x="2381432" y="3160936"/>
                  </a:lnTo>
                  <a:lnTo>
                    <a:pt x="2340314" y="3180017"/>
                  </a:lnTo>
                  <a:lnTo>
                    <a:pt x="2298597" y="3198000"/>
                  </a:lnTo>
                  <a:lnTo>
                    <a:pt x="2256301" y="3214867"/>
                  </a:lnTo>
                  <a:lnTo>
                    <a:pt x="2213444" y="3230601"/>
                  </a:lnTo>
                  <a:lnTo>
                    <a:pt x="2170044" y="3245182"/>
                  </a:lnTo>
                  <a:lnTo>
                    <a:pt x="2126120" y="3258592"/>
                  </a:lnTo>
                  <a:lnTo>
                    <a:pt x="2081691" y="3270813"/>
                  </a:lnTo>
                  <a:lnTo>
                    <a:pt x="2036774" y="3281826"/>
                  </a:lnTo>
                  <a:lnTo>
                    <a:pt x="1991388" y="3291612"/>
                  </a:lnTo>
                  <a:lnTo>
                    <a:pt x="1945551" y="3300154"/>
                  </a:lnTo>
                  <a:lnTo>
                    <a:pt x="1899283" y="3307432"/>
                  </a:lnTo>
                  <a:lnTo>
                    <a:pt x="1852602" y="3313428"/>
                  </a:lnTo>
                  <a:lnTo>
                    <a:pt x="1805526" y="3318124"/>
                  </a:lnTo>
                  <a:lnTo>
                    <a:pt x="1758073" y="3321501"/>
                  </a:lnTo>
                  <a:lnTo>
                    <a:pt x="1710262" y="3323541"/>
                  </a:lnTo>
                  <a:lnTo>
                    <a:pt x="1662112" y="3324225"/>
                  </a:lnTo>
                  <a:close/>
                </a:path>
              </a:pathLst>
            </a:custGeom>
            <a:solidFill>
              <a:srgbClr val="004bc7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683514" y="6882301"/>
              <a:ext cx="3324860" cy="0"/>
            </a:xfrm>
            <a:custGeom>
              <a:avLst/>
              <a:gdLst/>
              <a:rect l="l" t="t" r="r" b="b"/>
              <a:pathLst>
                <a:path w="3324859">
                  <a:moveTo>
                    <a:pt x="0" y="0"/>
                  </a:moveTo>
                  <a:lnTo>
                    <a:pt x="3324333" y="0"/>
                  </a:lnTo>
                </a:path>
              </a:pathLst>
            </a:custGeom>
            <a:ln w="28574">
              <a:solidFill>
                <a:srgbClr val="004bc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2343866" y="6463004"/>
              <a:ext cx="3175" cy="419734"/>
            </a:xfrm>
            <a:custGeom>
              <a:avLst/>
              <a:gdLst/>
              <a:rect l="l" t="t" r="r" b="b"/>
              <a:pathLst>
                <a:path w="3175" h="419734">
                  <a:moveTo>
                    <a:pt x="0" y="419228"/>
                  </a:moveTo>
                  <a:lnTo>
                    <a:pt x="2873" y="0"/>
                  </a:lnTo>
                </a:path>
              </a:pathLst>
            </a:custGeom>
            <a:ln w="28343">
              <a:solidFill>
                <a:srgbClr val="004bc7"/>
              </a:solidFill>
            </a:ln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sp>
        <p:nvSpPr>
          <p:cNvPr id="12" name="object 12"/>
          <p:cNvSpPr/>
          <p:nvPr/>
        </p:nvSpPr>
        <p:spPr>
          <a:xfrm>
            <a:off x="4205315" y="9244014"/>
            <a:ext cx="3324860" cy="0"/>
          </a:xfrm>
          <a:custGeom>
            <a:avLst/>
            <a:gd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83514" y="9244014"/>
            <a:ext cx="3324860" cy="0"/>
          </a:xfrm>
          <a:custGeom>
            <a:avLst/>
            <a:gd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9200" y="4650202"/>
            <a:ext cx="1815464" cy="43614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9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시나리오</a:t>
            </a:r>
            <a:r>
              <a:rPr lang="en-US" sz="2800" b="1" spc="-9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1.</a:t>
            </a:r>
            <a:r>
              <a:rPr sz="2800" b="1" spc="-42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65029" y="7212159"/>
            <a:ext cx="3062605" cy="32211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25425" marR="5080" lvl="0" indent="-213360">
              <a:lnSpc>
                <a:spcPct val="114599"/>
              </a:lnSpc>
              <a:spcBef>
                <a:spcPts val="100"/>
              </a:spcBef>
              <a:defRPr/>
            </a:pPr>
            <a:r>
              <a:rPr sz="1800" b="0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1.</a:t>
            </a:r>
            <a:r>
              <a:rPr lang="en-US" sz="1800" b="0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고객이</a:t>
            </a:r>
            <a:r>
              <a:rPr lang="ko-KR" altLang="en-US" sz="1800" b="0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 약을 주문</a:t>
            </a:r>
            <a:endParaRPr sz="1800"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37597" y="4650202"/>
            <a:ext cx="1815464" cy="43614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9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시나리오</a:t>
            </a:r>
            <a:r>
              <a:rPr sz="2800" b="1" spc="-42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2800" b="1" spc="95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2.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20400" y="7091278"/>
            <a:ext cx="3404781" cy="55729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b="0" spc="9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1.</a:t>
            </a:r>
            <a:r>
              <a:rPr lang="ko-KR" altLang="en-US" sz="1800" spc="-7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주문한 내역을 수정해야 하는 상황발생</a:t>
            </a:r>
            <a:endParaRPr sz="1800">
              <a:latin typeface="맑은 고딕"/>
              <a:ea typeface="맑은 고딕"/>
              <a:cs typeface="돋움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18496" y="8243267"/>
            <a:ext cx="3735704" cy="28160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1800" spc="-104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2.</a:t>
            </a:r>
            <a:r>
              <a:rPr lang="ko-KR" altLang="en-US" spc="-104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주문 수정을 하는 과정</a:t>
            </a:r>
            <a:endParaRPr sz="1800">
              <a:latin typeface="맑은 고딕"/>
              <a:ea typeface="맑은 고딕"/>
              <a:cs typeface="돋움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4336173" y="8038887"/>
            <a:ext cx="3062605" cy="63838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225425" marR="5080" lvl="0" indent="-213360">
              <a:lnSpc>
                <a:spcPct val="114599"/>
              </a:lnSpc>
              <a:spcBef>
                <a:spcPts val="100"/>
              </a:spcBef>
              <a:defRPr/>
            </a:pPr>
            <a:r>
              <a:rPr lang="en-US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2</a:t>
            </a:r>
            <a:r>
              <a:rPr sz="1800" b="0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.</a:t>
            </a:r>
            <a:r>
              <a:rPr lang="en-US" sz="1800" b="0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lang="ko-KR" altLang="en-US" spc="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주문한 약이 약사에게 들어가는 과정</a:t>
            </a:r>
            <a:endParaRPr sz="1800"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27723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769" y="675695"/>
            <a:ext cx="5078095" cy="10007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6500" b="1" spc="-7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데모</a:t>
            </a:r>
            <a:r>
              <a:rPr sz="6500" b="1" spc="-120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6500" b="1" spc="-3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시나리오</a:t>
            </a:r>
            <a:endParaRPr sz="65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25100" y="1158561"/>
            <a:ext cx="11449685" cy="0"/>
          </a:xfrm>
          <a:custGeom>
            <a:avLst/>
            <a:gd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1022" y="1987740"/>
            <a:ext cx="2311778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6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시나리오</a:t>
            </a:r>
            <a:r>
              <a:rPr sz="2800" b="1" spc="-419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 sz="2800" b="1" spc="114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1, 2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640669"/>
            <a:ext cx="9144000" cy="63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맑은 고딕"/>
                <a:ea typeface="맑은 고딕"/>
              </a:rPr>
              <a:t>https://youtu.be/7wxxtaTzKAg</a:t>
            </a:r>
            <a:endParaRPr lang="ko-KR" altLang="en-US" sz="3600">
              <a:latin typeface="맑은 고딕"/>
              <a:ea typeface="맑은 고딕"/>
            </a:endParaRPr>
          </a:p>
        </p:txBody>
      </p:sp>
      <p:pic>
        <p:nvPicPr>
          <p:cNvPr id="7" name="온라인 미디어 6" title="DB시나리오1 주문, 수정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3352800" y="2247901"/>
            <a:ext cx="12954000" cy="731901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99344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/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21" objId="7"/>
        <p14:triggerEvt type="onClick" time="2121" objId="7"/>
        <p14:stopEvt time="96959" objId="7"/>
        <p14:playEvt time="96965" objId="7"/>
        <p14:pauseEvt time="99344" objId="7"/>
      </p14:showEvtLst>
    </p:ext>
  </p:extLs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799768" y="675698"/>
            <a:ext cx="3461385" cy="100070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pc="-75"/>
              <a:t>데모</a:t>
            </a:r>
            <a:r>
              <a:rPr spc="-1205"/>
              <a:t> </a:t>
            </a:r>
            <a:r>
              <a:rPr spc="-25"/>
              <a:t>영상</a:t>
            </a:r>
            <a:endParaRPr spc="-25"/>
          </a:p>
        </p:txBody>
      </p:sp>
      <p:sp>
        <p:nvSpPr>
          <p:cNvPr id="3" name="object 3"/>
          <p:cNvSpPr/>
          <p:nvPr/>
        </p:nvSpPr>
        <p:spPr>
          <a:xfrm>
            <a:off x="4523359" y="1158562"/>
            <a:ext cx="12954635" cy="0"/>
          </a:xfrm>
          <a:custGeom>
            <a:avLst/>
            <a:gdLst/>
            <a:rect l="l" t="t" r="r" b="b"/>
            <a:pathLst>
              <a:path w="12954635">
                <a:moveTo>
                  <a:pt x="0" y="0"/>
                </a:moveTo>
                <a:lnTo>
                  <a:pt x="12954106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1022" y="1987740"/>
            <a:ext cx="2311778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800" b="1" spc="-6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전체 데모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9811021"/>
            <a:ext cx="9144000" cy="359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https://youtu.be/M29rn_IoV1U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6" name="온라인 미디어 5" title="DB데모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 rotWithShape="1">
          <a:blip r:embed="rId4"/>
          <a:stretch>
            <a:fillRect/>
          </a:stretch>
        </p:blipFill>
        <p:spPr>
          <a:xfrm>
            <a:off x="3048000" y="1691698"/>
            <a:ext cx="14429994" cy="8116872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119406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78" objId="5"/>
        <p14:triggerEvt type="onClick" time="4978" objId="5"/>
        <p14:triggerEvt type="onClick" time="61410" objId="5"/>
        <p14:triggerEvt type="onClick" time="63138" objId="5"/>
        <p14:stopEvt time="64981" objId="5"/>
        <p14:playEvt time="64986" objId="5"/>
        <p14:triggerEvt type="onClick" time="65827" objId="5"/>
        <p14:triggerEvt type="onClick" time="67181" objId="5"/>
        <p14:pauseEvt time="70233" objId="5"/>
        <p14:seekEvt time="70233" objId="5" seek="0"/>
        <p14:triggerEvt type="onClick" time="72216" objId="5"/>
        <p14:triggerEvt type="onClick" time="73813" objId="5"/>
        <p14:triggerEvt type="onClick" time="74717" objId="5"/>
        <p14:triggerEvt type="onClick" time="77559" objId="5"/>
        <p14:triggerEvt type="onClick" time="78917" objId="5"/>
        <p14:pauseEvt time="81667" objId="5"/>
        <p14:seekEvt time="81667" objId="5" seek="3206"/>
        <p14:triggerEvt type="onClick" time="90142" objId="5"/>
        <p14:triggerEvt type="onClick" time="90691" objId="5"/>
        <p14:triggerEvt type="onClick" time="93143" objId="5"/>
        <p14:triggerEvt type="onClick" time="94199" objId="5"/>
        <p14:triggerEvt type="onClick" time="95908" objId="5"/>
        <p14:pauseEvt time="100730" objId="5"/>
        <p14:triggerEvt type="onClick" time="100730" objId="5"/>
        <p14:triggerEvt type="onClick" time="100730" objId="5"/>
        <p14:triggerEvt type="onClick" time="100730" objId="5"/>
        <p14:triggerEvt type="onClick" time="100730" objId="5"/>
        <p14:triggerEvt type="onClick" time="100730" objId="5"/>
        <p14:seekEvt time="100730" objId="5" seek="5639"/>
        <p14:triggerEvt type="onClick" time="104891" objId="5"/>
        <p14:triggerEvt type="onClick" time="106018" objId="5"/>
        <p14:pauseEvt time="109655" objId="5"/>
        <p14:triggerEvt type="onClick" time="109655" objId="5"/>
        <p14:triggerEvt type="onClick" time="109655" objId="5"/>
        <p14:triggerEvt type="onClick" time="109655" objId="5"/>
        <p14:triggerEvt type="onClick" time="109655" objId="5"/>
        <p14:triggerEvt type="onClick" time="109655" objId="5"/>
        <p14:triggerEvt type="onClick" time="109655" objId="5"/>
        <p14:seekEvt time="109655" objId="5" seek="0"/>
        <p14:pauseEvt time="118992" objId="5"/>
        <p14:seekEvt time="118993" objId="5" seek="944"/>
        <p14:pauseEvt time="119406" objId="5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26530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배운</a:t>
            </a:r>
            <a:r>
              <a:rPr spc="-1205" dirty="0"/>
              <a:t> </a:t>
            </a:r>
            <a:r>
              <a:rPr spc="15" dirty="0"/>
              <a:t>점</a:t>
            </a:r>
          </a:p>
        </p:txBody>
      </p:sp>
      <p:sp>
        <p:nvSpPr>
          <p:cNvPr id="3" name="object 3"/>
          <p:cNvSpPr/>
          <p:nvPr/>
        </p:nvSpPr>
        <p:spPr>
          <a:xfrm>
            <a:off x="3590781" y="1158561"/>
            <a:ext cx="13888085" cy="0"/>
          </a:xfrm>
          <a:custGeom>
            <a:avLst/>
            <a:gdLst/>
            <a:ahLst/>
            <a:cxnLst/>
            <a:rect l="l" t="t" r="r" b="b"/>
            <a:pathLst>
              <a:path w="13888085">
                <a:moveTo>
                  <a:pt x="0" y="0"/>
                </a:moveTo>
                <a:lnTo>
                  <a:pt x="13887576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8585" y="2020672"/>
            <a:ext cx="6543674" cy="7238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3613" y="4079747"/>
            <a:ext cx="75838" cy="758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04948" y="3893189"/>
            <a:ext cx="4683760" cy="321500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250" b="1" spc="145" dirty="0">
                <a:solidFill>
                  <a:srgbClr val="000D64"/>
                </a:solidFill>
                <a:latin typeface="Malgun Gothic"/>
                <a:cs typeface="Malgun Gothic"/>
              </a:rPr>
              <a:t>ER,</a:t>
            </a:r>
            <a:r>
              <a:rPr sz="2250" b="1" spc="-34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논리</a:t>
            </a:r>
            <a:r>
              <a:rPr sz="2250" b="1" spc="-34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55" dirty="0">
                <a:solidFill>
                  <a:srgbClr val="000D64"/>
                </a:solidFill>
                <a:latin typeface="Malgun Gothic"/>
                <a:cs typeface="Malgun Gothic"/>
              </a:rPr>
              <a:t>다이어그램</a:t>
            </a:r>
            <a:r>
              <a:rPr sz="2250" b="1" spc="-34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디자인</a:t>
            </a:r>
            <a:endParaRPr sz="2250" dirty="0">
              <a:latin typeface="Malgun Gothic"/>
              <a:cs typeface="Malgun Gothic"/>
            </a:endParaRPr>
          </a:p>
          <a:p>
            <a:pPr marL="12700" marR="5080">
              <a:lnSpc>
                <a:spcPct val="207300"/>
              </a:lnSpc>
            </a:pP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oracle을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40" dirty="0">
                <a:solidFill>
                  <a:srgbClr val="000D64"/>
                </a:solidFill>
                <a:latin typeface="Malgun Gothic"/>
                <a:cs typeface="Malgun Gothic"/>
              </a:rPr>
              <a:t>이용한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DB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구축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및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쿼리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생성 </a:t>
            </a:r>
            <a:r>
              <a:rPr sz="2250" b="1" spc="-20" dirty="0">
                <a:solidFill>
                  <a:srgbClr val="000D64"/>
                </a:solidFill>
                <a:latin typeface="Malgun Gothic"/>
                <a:cs typeface="Malgun Gothic"/>
              </a:rPr>
              <a:t>JDBM과</a:t>
            </a:r>
            <a:r>
              <a:rPr sz="2250" b="1" spc="-32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oracle의</a:t>
            </a:r>
            <a:r>
              <a:rPr sz="2250" b="1" spc="-32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연동</a:t>
            </a:r>
            <a:endParaRPr sz="22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55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250" b="1" spc="60" dirty="0">
                <a:solidFill>
                  <a:srgbClr val="000D64"/>
                </a:solidFill>
                <a:latin typeface="Malgun Gothic"/>
                <a:cs typeface="Malgun Gothic"/>
              </a:rPr>
              <a:t>JSP사용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및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연결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방법</a:t>
            </a:r>
            <a:endParaRPr sz="225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2250" b="1" spc="-85" dirty="0">
                <a:solidFill>
                  <a:srgbClr val="000D64"/>
                </a:solidFill>
                <a:latin typeface="Malgun Gothic"/>
                <a:cs typeface="Malgun Gothic"/>
              </a:rPr>
              <a:t>html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활용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dirty="0">
                <a:solidFill>
                  <a:srgbClr val="000D64"/>
                </a:solidFill>
                <a:latin typeface="Malgun Gothic"/>
                <a:cs typeface="Malgun Gothic"/>
              </a:rPr>
              <a:t>및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90" dirty="0">
                <a:solidFill>
                  <a:srgbClr val="000D64"/>
                </a:solidFill>
                <a:latin typeface="Malgun Gothic"/>
                <a:cs typeface="Malgun Gothic"/>
              </a:rPr>
              <a:t>Css</a:t>
            </a:r>
            <a:r>
              <a:rPr sz="2250" b="1" spc="-345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30" dirty="0">
                <a:solidFill>
                  <a:srgbClr val="000D64"/>
                </a:solidFill>
                <a:latin typeface="Malgun Gothic"/>
                <a:cs typeface="Malgun Gothic"/>
              </a:rPr>
              <a:t>적용</a:t>
            </a:r>
            <a:r>
              <a:rPr sz="2250" b="1" spc="-350" dirty="0">
                <a:solidFill>
                  <a:srgbClr val="000D64"/>
                </a:solidFill>
                <a:latin typeface="Malgun Gothic"/>
                <a:cs typeface="Malgun Gothic"/>
              </a:rPr>
              <a:t> </a:t>
            </a:r>
            <a:r>
              <a:rPr sz="2250" b="1" spc="-25" dirty="0">
                <a:solidFill>
                  <a:srgbClr val="000D64"/>
                </a:solidFill>
                <a:latin typeface="Malgun Gothic"/>
                <a:cs typeface="Malgun Gothic"/>
              </a:rPr>
              <a:t>방법</a:t>
            </a:r>
            <a:endParaRPr sz="225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3613" y="4673526"/>
            <a:ext cx="75838" cy="758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3613" y="5346591"/>
            <a:ext cx="75838" cy="758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3613" y="6059297"/>
            <a:ext cx="75838" cy="758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3613" y="6696166"/>
            <a:ext cx="75838" cy="75837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xmlns="" id="{05B4DE65-8718-CA01-B74D-CD10487D3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92"/>
    </mc:Choice>
    <mc:Fallback xmlns="">
      <p:transition spd="slow" advTm="45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2338" y="4459385"/>
            <a:ext cx="279336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525" dirty="0">
                <a:solidFill>
                  <a:srgbClr val="004AAC"/>
                </a:solidFill>
                <a:latin typeface="Arial"/>
                <a:cs typeface="Arial"/>
              </a:rPr>
              <a:t>Q</a:t>
            </a:r>
            <a:r>
              <a:rPr sz="7500" b="1" spc="165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7500" b="1" spc="105" dirty="0">
                <a:solidFill>
                  <a:srgbClr val="004AAC"/>
                </a:solidFill>
                <a:latin typeface="Arial"/>
                <a:cs typeface="Arial"/>
              </a:rPr>
              <a:t>&amp;</a:t>
            </a:r>
            <a:r>
              <a:rPr sz="7500" b="1" spc="165" dirty="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sz="7500" b="1" spc="-50" dirty="0">
                <a:solidFill>
                  <a:srgbClr val="004AAC"/>
                </a:solidFill>
                <a:latin typeface="Arial"/>
                <a:cs typeface="Arial"/>
              </a:rPr>
              <a:t>A</a:t>
            </a:r>
            <a:endParaRPr sz="7500">
              <a:latin typeface="Arial"/>
              <a:cs typeface="Arial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xmlns="" id="{3C969C58-1FC6-9BDB-0795-13853EA58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"/>
    </mc:Choice>
    <mc:Fallback xmlns="">
      <p:transition spd="slow" advTm="2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50007" y="1158563"/>
            <a:ext cx="10925810" cy="0"/>
          </a:xfrm>
          <a:custGeom>
            <a:avLst/>
            <a:gdLst/>
            <a:ahLst/>
            <a:cxnLst/>
            <a:rect l="l" t="t" r="r" b="b"/>
            <a:pathLst>
              <a:path w="10925810">
                <a:moveTo>
                  <a:pt x="0" y="0"/>
                </a:moveTo>
                <a:lnTo>
                  <a:pt x="10925225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3052" y="2022566"/>
            <a:ext cx="6867524" cy="6238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1600" y="2691467"/>
            <a:ext cx="5867400" cy="544764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1.조원</a:t>
            </a:r>
            <a:r>
              <a:rPr sz="4800" spc="-31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 </a:t>
            </a:r>
            <a:r>
              <a:rPr sz="4800" spc="-11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역할</a:t>
            </a:r>
            <a:r>
              <a:rPr sz="4800" spc="-31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 </a:t>
            </a:r>
            <a:r>
              <a:rPr sz="4800" spc="-5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소개</a:t>
            </a:r>
            <a:endParaRPr sz="4800" dirty="0">
              <a:latin typeface="+mn-ea"/>
              <a:ea typeface="+mn-ea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800" spc="-8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2.프로젝트</a:t>
            </a:r>
            <a:r>
              <a:rPr sz="4800" spc="-30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 </a:t>
            </a:r>
            <a:r>
              <a:rPr sz="4800" spc="-2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설명</a:t>
            </a:r>
            <a:endParaRPr sz="4800" dirty="0">
              <a:latin typeface="+mn-ea"/>
              <a:ea typeface="+mn-ea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3.</a:t>
            </a:r>
            <a:r>
              <a:rPr lang="ko-KR" altLang="en-US"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개발</a:t>
            </a:r>
            <a:r>
              <a:rPr lang="ko-KR" altLang="en-US" sz="4800" spc="-30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 </a:t>
            </a:r>
            <a:r>
              <a:rPr lang="ko-KR" altLang="en-US" sz="4800" spc="-3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환경</a:t>
            </a:r>
            <a:endParaRPr lang="ko-KR" altLang="en-US" sz="4800" dirty="0">
              <a:latin typeface="+mn-ea"/>
              <a:ea typeface="+mn-ea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4.</a:t>
            </a:r>
            <a:r>
              <a:rPr lang="ko-KR" altLang="en-US"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데모 시나리오</a:t>
            </a:r>
            <a:endParaRPr sz="4800" dirty="0">
              <a:latin typeface="+mn-ea"/>
              <a:ea typeface="+mn-ea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5.데모</a:t>
            </a:r>
            <a:r>
              <a:rPr sz="4800" spc="-30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 </a:t>
            </a:r>
            <a:r>
              <a:rPr sz="4800" spc="-3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영상</a:t>
            </a:r>
            <a:endParaRPr sz="4800" dirty="0">
              <a:latin typeface="+mn-ea"/>
              <a:ea typeface="+mn-ea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4800" spc="-6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6.배운</a:t>
            </a:r>
            <a:r>
              <a:rPr sz="4800" spc="-305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 </a:t>
            </a:r>
            <a:r>
              <a:rPr sz="4800" spc="-50" dirty="0">
                <a:solidFill>
                  <a:srgbClr val="000D64"/>
                </a:solidFill>
                <a:latin typeface="+mn-ea"/>
                <a:ea typeface="+mn-ea"/>
                <a:cs typeface="Dotum"/>
              </a:rPr>
              <a:t>점</a:t>
            </a:r>
            <a:endParaRPr sz="4800" dirty="0">
              <a:latin typeface="+mn-ea"/>
              <a:ea typeface="+mn-ea"/>
              <a:cs typeface="Dotum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9769" y="557974"/>
            <a:ext cx="540639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100" dirty="0">
                <a:latin typeface="Arial"/>
                <a:cs typeface="Arial"/>
              </a:rPr>
              <a:t>CONTENTS</a:t>
            </a:r>
            <a:endParaRPr sz="7500" dirty="0">
              <a:latin typeface="Arial"/>
              <a:cs typeface="Arial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xmlns="" id="{4101F1AA-1785-C223-12A8-BDD359910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3680" t="-126873" r="-263680" b="-126873"/>
          <a:stretch>
            <a:fillRect/>
          </a:stretch>
        </p:blipFill>
        <p:spPr>
          <a:xfrm>
            <a:off x="14473237" y="8139112"/>
            <a:ext cx="3057525" cy="172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75"/>
    </mc:Choice>
    <mc:Fallback xmlns="">
      <p:transition spd="slow" advTm="17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799769" y="675698"/>
            <a:ext cx="5247005" cy="100070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pc="-75"/>
              <a:t>조원</a:t>
            </a:r>
            <a:r>
              <a:rPr spc="-1205"/>
              <a:t> </a:t>
            </a:r>
            <a:r>
              <a:rPr spc="-75"/>
              <a:t>역할</a:t>
            </a:r>
            <a:r>
              <a:rPr spc="-1205"/>
              <a:t> </a:t>
            </a:r>
            <a:r>
              <a:rPr spc="-25"/>
              <a:t>소개</a:t>
            </a:r>
            <a:endParaRPr spc="-25"/>
          </a:p>
        </p:txBody>
      </p:sp>
      <p:sp>
        <p:nvSpPr>
          <p:cNvPr id="3" name="object 3"/>
          <p:cNvSpPr/>
          <p:nvPr/>
        </p:nvSpPr>
        <p:spPr>
          <a:xfrm>
            <a:off x="6166569" y="1158562"/>
            <a:ext cx="11306810" cy="0"/>
          </a:xfrm>
          <a:custGeom>
            <a:avLst/>
            <a:gdLst/>
            <a:rect l="l" t="t" r="r" b="b"/>
            <a:pathLst>
              <a:path w="11306810">
                <a:moveTo>
                  <a:pt x="0" y="0"/>
                </a:moveTo>
                <a:lnTo>
                  <a:pt x="11306281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75851" y="3780711"/>
            <a:ext cx="1818005" cy="1819275"/>
          </a:xfrm>
          <a:custGeom>
            <a:avLst/>
            <a:gdLst/>
            <a:rect l="l" t="t" r="r" b="b"/>
            <a:pathLst>
              <a:path w="1818004" h="1819275">
                <a:moveTo>
                  <a:pt x="1789029" y="1819141"/>
                </a:moveTo>
                <a:lnTo>
                  <a:pt x="28852" y="1819141"/>
                </a:lnTo>
                <a:lnTo>
                  <a:pt x="17622" y="1816874"/>
                </a:lnTo>
                <a:lnTo>
                  <a:pt x="8450" y="1810691"/>
                </a:lnTo>
                <a:lnTo>
                  <a:pt x="2267" y="1801519"/>
                </a:lnTo>
                <a:lnTo>
                  <a:pt x="0" y="1790288"/>
                </a:lnTo>
                <a:lnTo>
                  <a:pt x="0" y="1625860"/>
                </a:lnTo>
                <a:lnTo>
                  <a:pt x="2275" y="1578148"/>
                </a:lnTo>
                <a:lnTo>
                  <a:pt x="8961" y="1531704"/>
                </a:lnTo>
                <a:lnTo>
                  <a:pt x="19850" y="1486739"/>
                </a:lnTo>
                <a:lnTo>
                  <a:pt x="34730" y="1443460"/>
                </a:lnTo>
                <a:lnTo>
                  <a:pt x="53393" y="1402079"/>
                </a:lnTo>
                <a:lnTo>
                  <a:pt x="75629" y="1362805"/>
                </a:lnTo>
                <a:lnTo>
                  <a:pt x="101229" y="1325846"/>
                </a:lnTo>
                <a:lnTo>
                  <a:pt x="129982" y="1291413"/>
                </a:lnTo>
                <a:lnTo>
                  <a:pt x="161680" y="1259714"/>
                </a:lnTo>
                <a:lnTo>
                  <a:pt x="196114" y="1230961"/>
                </a:lnTo>
                <a:lnTo>
                  <a:pt x="233072" y="1205361"/>
                </a:lnTo>
                <a:lnTo>
                  <a:pt x="272347" y="1183125"/>
                </a:lnTo>
                <a:lnTo>
                  <a:pt x="313728" y="1164462"/>
                </a:lnTo>
                <a:lnTo>
                  <a:pt x="357006" y="1149582"/>
                </a:lnTo>
                <a:lnTo>
                  <a:pt x="401972" y="1138694"/>
                </a:lnTo>
                <a:lnTo>
                  <a:pt x="448416" y="1132007"/>
                </a:lnTo>
                <a:lnTo>
                  <a:pt x="496128" y="1129732"/>
                </a:lnTo>
                <a:lnTo>
                  <a:pt x="1321750" y="1129732"/>
                </a:lnTo>
                <a:lnTo>
                  <a:pt x="1369463" y="1132007"/>
                </a:lnTo>
                <a:lnTo>
                  <a:pt x="1415907" y="1138694"/>
                </a:lnTo>
                <a:lnTo>
                  <a:pt x="1460873" y="1149582"/>
                </a:lnTo>
                <a:lnTo>
                  <a:pt x="1504152" y="1164462"/>
                </a:lnTo>
                <a:lnTo>
                  <a:pt x="1545533" y="1183125"/>
                </a:lnTo>
                <a:lnTo>
                  <a:pt x="1584808" y="1205361"/>
                </a:lnTo>
                <a:lnTo>
                  <a:pt x="1621767" y="1230961"/>
                </a:lnTo>
                <a:lnTo>
                  <a:pt x="1656201" y="1259714"/>
                </a:lnTo>
                <a:lnTo>
                  <a:pt x="1687899" y="1291413"/>
                </a:lnTo>
                <a:lnTo>
                  <a:pt x="1716653" y="1325846"/>
                </a:lnTo>
                <a:lnTo>
                  <a:pt x="1742253" y="1362805"/>
                </a:lnTo>
                <a:lnTo>
                  <a:pt x="1764489" y="1402079"/>
                </a:lnTo>
                <a:lnTo>
                  <a:pt x="1783152" y="1443460"/>
                </a:lnTo>
                <a:lnTo>
                  <a:pt x="1798032" y="1486739"/>
                </a:lnTo>
                <a:lnTo>
                  <a:pt x="1808920" y="1531704"/>
                </a:lnTo>
                <a:lnTo>
                  <a:pt x="1815607" y="1578148"/>
                </a:lnTo>
                <a:lnTo>
                  <a:pt x="1817882" y="1625860"/>
                </a:lnTo>
                <a:lnTo>
                  <a:pt x="1817882" y="1790288"/>
                </a:lnTo>
                <a:lnTo>
                  <a:pt x="1815615" y="1801519"/>
                </a:lnTo>
                <a:lnTo>
                  <a:pt x="1809432" y="1810691"/>
                </a:lnTo>
                <a:lnTo>
                  <a:pt x="1800261" y="1816874"/>
                </a:lnTo>
                <a:lnTo>
                  <a:pt x="1789029" y="1819141"/>
                </a:lnTo>
                <a:close/>
              </a:path>
              <a:path w="1818004" h="1819275">
                <a:moveTo>
                  <a:pt x="908941" y="1052156"/>
                </a:moveTo>
                <a:lnTo>
                  <a:pt x="861126" y="1050002"/>
                </a:lnTo>
                <a:lnTo>
                  <a:pt x="814500" y="1043664"/>
                </a:lnTo>
                <a:lnTo>
                  <a:pt x="769249" y="1033331"/>
                </a:lnTo>
                <a:lnTo>
                  <a:pt x="725562" y="1019189"/>
                </a:lnTo>
                <a:lnTo>
                  <a:pt x="683625" y="1001426"/>
                </a:lnTo>
                <a:lnTo>
                  <a:pt x="643625" y="980227"/>
                </a:lnTo>
                <a:lnTo>
                  <a:pt x="605750" y="955782"/>
                </a:lnTo>
                <a:lnTo>
                  <a:pt x="570186" y="928276"/>
                </a:lnTo>
                <a:lnTo>
                  <a:pt x="537121" y="897897"/>
                </a:lnTo>
                <a:lnTo>
                  <a:pt x="506742" y="864832"/>
                </a:lnTo>
                <a:lnTo>
                  <a:pt x="479237" y="829268"/>
                </a:lnTo>
                <a:lnTo>
                  <a:pt x="454791" y="791393"/>
                </a:lnTo>
                <a:lnTo>
                  <a:pt x="433593" y="751393"/>
                </a:lnTo>
                <a:lnTo>
                  <a:pt x="415829" y="709456"/>
                </a:lnTo>
                <a:lnTo>
                  <a:pt x="401687" y="665769"/>
                </a:lnTo>
                <a:lnTo>
                  <a:pt x="391354" y="620519"/>
                </a:lnTo>
                <a:lnTo>
                  <a:pt x="385017" y="573892"/>
                </a:lnTo>
                <a:lnTo>
                  <a:pt x="382863" y="526078"/>
                </a:lnTo>
                <a:lnTo>
                  <a:pt x="385017" y="478263"/>
                </a:lnTo>
                <a:lnTo>
                  <a:pt x="391354" y="431636"/>
                </a:lnTo>
                <a:lnTo>
                  <a:pt x="401687" y="386386"/>
                </a:lnTo>
                <a:lnTo>
                  <a:pt x="415829" y="342699"/>
                </a:lnTo>
                <a:lnTo>
                  <a:pt x="433593" y="300762"/>
                </a:lnTo>
                <a:lnTo>
                  <a:pt x="454791" y="260762"/>
                </a:lnTo>
                <a:lnTo>
                  <a:pt x="479237" y="222887"/>
                </a:lnTo>
                <a:lnTo>
                  <a:pt x="506742" y="187323"/>
                </a:lnTo>
                <a:lnTo>
                  <a:pt x="537121" y="154258"/>
                </a:lnTo>
                <a:lnTo>
                  <a:pt x="570186" y="123879"/>
                </a:lnTo>
                <a:lnTo>
                  <a:pt x="605750" y="96373"/>
                </a:lnTo>
                <a:lnTo>
                  <a:pt x="643625" y="71928"/>
                </a:lnTo>
                <a:lnTo>
                  <a:pt x="683625" y="50729"/>
                </a:lnTo>
                <a:lnTo>
                  <a:pt x="725562" y="32966"/>
                </a:lnTo>
                <a:lnTo>
                  <a:pt x="769249" y="18824"/>
                </a:lnTo>
                <a:lnTo>
                  <a:pt x="814500" y="8491"/>
                </a:lnTo>
                <a:lnTo>
                  <a:pt x="861126" y="2153"/>
                </a:lnTo>
                <a:lnTo>
                  <a:pt x="908941" y="0"/>
                </a:lnTo>
                <a:lnTo>
                  <a:pt x="956755" y="2153"/>
                </a:lnTo>
                <a:lnTo>
                  <a:pt x="1003381" y="8491"/>
                </a:lnTo>
                <a:lnTo>
                  <a:pt x="1048631" y="18824"/>
                </a:lnTo>
                <a:lnTo>
                  <a:pt x="1092319" y="32966"/>
                </a:lnTo>
                <a:lnTo>
                  <a:pt x="1134255" y="50729"/>
                </a:lnTo>
                <a:lnTo>
                  <a:pt x="1174255" y="71928"/>
                </a:lnTo>
                <a:lnTo>
                  <a:pt x="1212130" y="96373"/>
                </a:lnTo>
                <a:lnTo>
                  <a:pt x="1247694" y="123879"/>
                </a:lnTo>
                <a:lnTo>
                  <a:pt x="1280759" y="154258"/>
                </a:lnTo>
                <a:lnTo>
                  <a:pt x="1311138" y="187323"/>
                </a:lnTo>
                <a:lnTo>
                  <a:pt x="1338643" y="222887"/>
                </a:lnTo>
                <a:lnTo>
                  <a:pt x="1363089" y="260762"/>
                </a:lnTo>
                <a:lnTo>
                  <a:pt x="1384287" y="300762"/>
                </a:lnTo>
                <a:lnTo>
                  <a:pt x="1402051" y="342699"/>
                </a:lnTo>
                <a:lnTo>
                  <a:pt x="1416193" y="386386"/>
                </a:lnTo>
                <a:lnTo>
                  <a:pt x="1426526" y="431636"/>
                </a:lnTo>
                <a:lnTo>
                  <a:pt x="1432863" y="478263"/>
                </a:lnTo>
                <a:lnTo>
                  <a:pt x="1435017" y="526078"/>
                </a:lnTo>
                <a:lnTo>
                  <a:pt x="1432863" y="573892"/>
                </a:lnTo>
                <a:lnTo>
                  <a:pt x="1426526" y="620519"/>
                </a:lnTo>
                <a:lnTo>
                  <a:pt x="1416193" y="665769"/>
                </a:lnTo>
                <a:lnTo>
                  <a:pt x="1402051" y="709456"/>
                </a:lnTo>
                <a:lnTo>
                  <a:pt x="1384287" y="751393"/>
                </a:lnTo>
                <a:lnTo>
                  <a:pt x="1363089" y="791393"/>
                </a:lnTo>
                <a:lnTo>
                  <a:pt x="1338643" y="829268"/>
                </a:lnTo>
                <a:lnTo>
                  <a:pt x="1311138" y="864832"/>
                </a:lnTo>
                <a:lnTo>
                  <a:pt x="1280759" y="897897"/>
                </a:lnTo>
                <a:lnTo>
                  <a:pt x="1247694" y="928276"/>
                </a:lnTo>
                <a:lnTo>
                  <a:pt x="1212130" y="955782"/>
                </a:lnTo>
                <a:lnTo>
                  <a:pt x="1174255" y="980227"/>
                </a:lnTo>
                <a:lnTo>
                  <a:pt x="1134255" y="1001426"/>
                </a:lnTo>
                <a:lnTo>
                  <a:pt x="1092319" y="1019189"/>
                </a:lnTo>
                <a:lnTo>
                  <a:pt x="1048631" y="1033331"/>
                </a:lnTo>
                <a:lnTo>
                  <a:pt x="1003381" y="1043664"/>
                </a:lnTo>
                <a:lnTo>
                  <a:pt x="956755" y="1050002"/>
                </a:lnTo>
                <a:lnTo>
                  <a:pt x="908941" y="1052156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5" name="object 5"/>
          <p:cNvGrpSpPr/>
          <p:nvPr/>
        </p:nvGrpSpPr>
        <p:grpSpPr>
          <a:xfrm rot="0">
            <a:off x="2225027" y="6078606"/>
            <a:ext cx="3743325" cy="2724150"/>
            <a:chOff x="2225027" y="6078606"/>
            <a:chExt cx="3743325" cy="2724150"/>
          </a:xfrm>
        </p:grpSpPr>
        <p:sp>
          <p:nvSpPr>
            <p:cNvPr id="6" name="object 6"/>
            <p:cNvSpPr/>
            <p:nvPr/>
          </p:nvSpPr>
          <p:spPr>
            <a:xfrm>
              <a:off x="2225027" y="6078606"/>
              <a:ext cx="3743325" cy="2724150"/>
            </a:xfrm>
            <a:custGeom>
              <a:avLst/>
              <a:gdLst/>
              <a:rect l="l" t="t" r="r" b="b"/>
              <a:pathLst>
                <a:path w="3743325" h="2724150">
                  <a:moveTo>
                    <a:pt x="3258066" y="2724150"/>
                  </a:moveTo>
                  <a:lnTo>
                    <a:pt x="485227" y="2724150"/>
                  </a:lnTo>
                  <a:lnTo>
                    <a:pt x="437268" y="2721772"/>
                  </a:lnTo>
                  <a:lnTo>
                    <a:pt x="390122" y="2714727"/>
                  </a:lnTo>
                  <a:lnTo>
                    <a:pt x="344106" y="2703148"/>
                  </a:lnTo>
                  <a:lnTo>
                    <a:pt x="299539" y="2687165"/>
                  </a:lnTo>
                  <a:lnTo>
                    <a:pt x="256738" y="2666910"/>
                  </a:lnTo>
                  <a:lnTo>
                    <a:pt x="216023" y="2642517"/>
                  </a:lnTo>
                  <a:lnTo>
                    <a:pt x="177710" y="2614116"/>
                  </a:lnTo>
                  <a:lnTo>
                    <a:pt x="142119" y="2581840"/>
                  </a:lnTo>
                  <a:lnTo>
                    <a:pt x="109886" y="2546202"/>
                  </a:lnTo>
                  <a:lnTo>
                    <a:pt x="81523" y="2507839"/>
                  </a:lnTo>
                  <a:lnTo>
                    <a:pt x="57162" y="2467069"/>
                  </a:lnTo>
                  <a:lnTo>
                    <a:pt x="36935" y="2424211"/>
                  </a:lnTo>
                  <a:lnTo>
                    <a:pt x="20974" y="2379585"/>
                  </a:lnTo>
                  <a:lnTo>
                    <a:pt x="9409" y="2333507"/>
                  </a:lnTo>
                  <a:lnTo>
                    <a:pt x="2374" y="2286298"/>
                  </a:lnTo>
                  <a:lnTo>
                    <a:pt x="0" y="2238276"/>
                  </a:lnTo>
                  <a:lnTo>
                    <a:pt x="0" y="485874"/>
                  </a:lnTo>
                  <a:lnTo>
                    <a:pt x="2374" y="437851"/>
                  </a:lnTo>
                  <a:lnTo>
                    <a:pt x="9409" y="390642"/>
                  </a:lnTo>
                  <a:lnTo>
                    <a:pt x="20974" y="344564"/>
                  </a:lnTo>
                  <a:lnTo>
                    <a:pt x="36935" y="299938"/>
                  </a:lnTo>
                  <a:lnTo>
                    <a:pt x="57162" y="257080"/>
                  </a:lnTo>
                  <a:lnTo>
                    <a:pt x="81523" y="216310"/>
                  </a:lnTo>
                  <a:lnTo>
                    <a:pt x="109886" y="177947"/>
                  </a:lnTo>
                  <a:lnTo>
                    <a:pt x="142119" y="142309"/>
                  </a:lnTo>
                  <a:lnTo>
                    <a:pt x="177710" y="110033"/>
                  </a:lnTo>
                  <a:lnTo>
                    <a:pt x="216023" y="81632"/>
                  </a:lnTo>
                  <a:lnTo>
                    <a:pt x="256738" y="57239"/>
                  </a:lnTo>
                  <a:lnTo>
                    <a:pt x="299539" y="36984"/>
                  </a:lnTo>
                  <a:lnTo>
                    <a:pt x="344106" y="21001"/>
                  </a:lnTo>
                  <a:lnTo>
                    <a:pt x="390122" y="9422"/>
                  </a:lnTo>
                  <a:lnTo>
                    <a:pt x="437268" y="2377"/>
                  </a:lnTo>
                  <a:lnTo>
                    <a:pt x="485227" y="0"/>
                  </a:lnTo>
                  <a:lnTo>
                    <a:pt x="3258066" y="0"/>
                  </a:lnTo>
                  <a:lnTo>
                    <a:pt x="3306025" y="2377"/>
                  </a:lnTo>
                  <a:lnTo>
                    <a:pt x="3353171" y="9422"/>
                  </a:lnTo>
                  <a:lnTo>
                    <a:pt x="3399187" y="21001"/>
                  </a:lnTo>
                  <a:lnTo>
                    <a:pt x="3443754" y="36984"/>
                  </a:lnTo>
                  <a:lnTo>
                    <a:pt x="3486555" y="57239"/>
                  </a:lnTo>
                  <a:lnTo>
                    <a:pt x="3527270" y="81632"/>
                  </a:lnTo>
                  <a:lnTo>
                    <a:pt x="3565583" y="110033"/>
                  </a:lnTo>
                  <a:lnTo>
                    <a:pt x="3601174" y="142309"/>
                  </a:lnTo>
                  <a:lnTo>
                    <a:pt x="3633407" y="177947"/>
                  </a:lnTo>
                  <a:lnTo>
                    <a:pt x="3661770" y="216310"/>
                  </a:lnTo>
                  <a:lnTo>
                    <a:pt x="3686130" y="257080"/>
                  </a:lnTo>
                  <a:lnTo>
                    <a:pt x="3706358" y="299938"/>
                  </a:lnTo>
                  <a:lnTo>
                    <a:pt x="3722319" y="344564"/>
                  </a:lnTo>
                  <a:lnTo>
                    <a:pt x="3733884" y="390642"/>
                  </a:lnTo>
                  <a:lnTo>
                    <a:pt x="3740919" y="437851"/>
                  </a:lnTo>
                  <a:lnTo>
                    <a:pt x="3743293" y="485874"/>
                  </a:lnTo>
                  <a:lnTo>
                    <a:pt x="3743293" y="2238276"/>
                  </a:lnTo>
                  <a:lnTo>
                    <a:pt x="3740919" y="2286298"/>
                  </a:lnTo>
                  <a:lnTo>
                    <a:pt x="3733884" y="2333507"/>
                  </a:lnTo>
                  <a:lnTo>
                    <a:pt x="3722319" y="2379585"/>
                  </a:lnTo>
                  <a:lnTo>
                    <a:pt x="3706358" y="2424211"/>
                  </a:lnTo>
                  <a:lnTo>
                    <a:pt x="3686130" y="2467069"/>
                  </a:lnTo>
                  <a:lnTo>
                    <a:pt x="3661770" y="2507839"/>
                  </a:lnTo>
                  <a:lnTo>
                    <a:pt x="3633407" y="2546202"/>
                  </a:lnTo>
                  <a:lnTo>
                    <a:pt x="3601174" y="2581840"/>
                  </a:lnTo>
                  <a:lnTo>
                    <a:pt x="3565583" y="2614116"/>
                  </a:lnTo>
                  <a:lnTo>
                    <a:pt x="3527270" y="2642517"/>
                  </a:lnTo>
                  <a:lnTo>
                    <a:pt x="3486555" y="2666910"/>
                  </a:lnTo>
                  <a:lnTo>
                    <a:pt x="3443754" y="2687165"/>
                  </a:lnTo>
                  <a:lnTo>
                    <a:pt x="3399187" y="2703148"/>
                  </a:lnTo>
                  <a:lnTo>
                    <a:pt x="3353171" y="2714727"/>
                  </a:lnTo>
                  <a:lnTo>
                    <a:pt x="3306025" y="2721772"/>
                  </a:lnTo>
                  <a:lnTo>
                    <a:pt x="3258066" y="27241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pic>
          <p:nvPicPr>
            <p:cNvPr id="7" name="object 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672355" y="7040128"/>
              <a:ext cx="66675" cy="66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72355" y="7411603"/>
              <a:ext cx="66675" cy="66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672355" y="7783078"/>
              <a:ext cx="66675" cy="66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672355" y="8154553"/>
              <a:ext cx="66675" cy="666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855810" y="6221547"/>
            <a:ext cx="2880360" cy="207472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70231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2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이예림</a:t>
            </a:r>
            <a:endParaRPr sz="2800" b="1" spc="-25">
              <a:solidFill>
                <a:srgbClr val="004bc7"/>
              </a:solidFill>
              <a:latin typeface="맑은 고딕"/>
              <a:ea typeface="맑은 고딕"/>
              <a:cs typeface="맑은 고딕"/>
            </a:endParaRPr>
          </a:p>
          <a:p>
            <a:pPr marL="12700" lvl="0" algn="just">
              <a:lnSpc>
                <a:spcPct val="100000"/>
              </a:lnSpc>
              <a:spcBef>
                <a:spcPts val="1635"/>
              </a:spcBef>
              <a:defRPr/>
            </a:pP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로그인</a:t>
            </a:r>
            <a:r>
              <a:rPr sz="2100" spc="-18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100" spc="-1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2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</a:t>
            </a:r>
            <a:endParaRPr sz="2100" spc="-25">
              <a:solidFill>
                <a:srgbClr val="000d64"/>
              </a:solidFill>
              <a:latin typeface="맑은 고딕"/>
              <a:ea typeface="맑은 고딕"/>
              <a:cs typeface="돋움"/>
            </a:endParaRPr>
          </a:p>
          <a:p>
            <a:pPr marL="12700" marR="5080" lvl="0" algn="just">
              <a:lnSpc>
                <a:spcPct val="116100"/>
              </a:lnSpc>
              <a:defRPr/>
            </a:pP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고객</a:t>
            </a:r>
            <a:r>
              <a:rPr sz="2100" spc="-2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주문</a:t>
            </a:r>
            <a:r>
              <a:rPr sz="21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관리</a:t>
            </a:r>
            <a:r>
              <a:rPr sz="21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1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6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약사</a:t>
            </a:r>
            <a:r>
              <a:rPr sz="2100" spc="-2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주문</a:t>
            </a:r>
            <a:r>
              <a:rPr sz="21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관리</a:t>
            </a:r>
            <a:r>
              <a:rPr sz="21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1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6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 </a:t>
            </a:r>
            <a:r>
              <a:rPr sz="2100" spc="-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Css를</a:t>
            </a:r>
            <a:r>
              <a:rPr sz="21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통한</a:t>
            </a:r>
            <a:r>
              <a:rPr sz="21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뷰</a:t>
            </a:r>
            <a:r>
              <a:rPr sz="2100" spc="-1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2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구성</a:t>
            </a:r>
            <a:endParaRPr sz="2100">
              <a:latin typeface="맑은 고딕"/>
              <a:ea typeface="맑은 고딕"/>
              <a:cs typeface="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23394" y="3780711"/>
            <a:ext cx="1818005" cy="1819275"/>
          </a:xfrm>
          <a:custGeom>
            <a:avLst/>
            <a:gdLst/>
            <a:rect l="l" t="t" r="r" b="b"/>
            <a:pathLst>
              <a:path w="1818004" h="1819275">
                <a:moveTo>
                  <a:pt x="1789029" y="1819141"/>
                </a:moveTo>
                <a:lnTo>
                  <a:pt x="28852" y="1819141"/>
                </a:lnTo>
                <a:lnTo>
                  <a:pt x="17622" y="1816874"/>
                </a:lnTo>
                <a:lnTo>
                  <a:pt x="8450" y="1810691"/>
                </a:lnTo>
                <a:lnTo>
                  <a:pt x="2267" y="1801519"/>
                </a:lnTo>
                <a:lnTo>
                  <a:pt x="0" y="1790288"/>
                </a:lnTo>
                <a:lnTo>
                  <a:pt x="0" y="1625860"/>
                </a:lnTo>
                <a:lnTo>
                  <a:pt x="2275" y="1578148"/>
                </a:lnTo>
                <a:lnTo>
                  <a:pt x="8961" y="1531704"/>
                </a:lnTo>
                <a:lnTo>
                  <a:pt x="19850" y="1486739"/>
                </a:lnTo>
                <a:lnTo>
                  <a:pt x="34730" y="1443460"/>
                </a:lnTo>
                <a:lnTo>
                  <a:pt x="53393" y="1402079"/>
                </a:lnTo>
                <a:lnTo>
                  <a:pt x="75629" y="1362805"/>
                </a:lnTo>
                <a:lnTo>
                  <a:pt x="101229" y="1325846"/>
                </a:lnTo>
                <a:lnTo>
                  <a:pt x="129982" y="1291413"/>
                </a:lnTo>
                <a:lnTo>
                  <a:pt x="161680" y="1259714"/>
                </a:lnTo>
                <a:lnTo>
                  <a:pt x="196114" y="1230961"/>
                </a:lnTo>
                <a:lnTo>
                  <a:pt x="233072" y="1205361"/>
                </a:lnTo>
                <a:lnTo>
                  <a:pt x="272347" y="1183125"/>
                </a:lnTo>
                <a:lnTo>
                  <a:pt x="313728" y="1164462"/>
                </a:lnTo>
                <a:lnTo>
                  <a:pt x="357006" y="1149582"/>
                </a:lnTo>
                <a:lnTo>
                  <a:pt x="401972" y="1138694"/>
                </a:lnTo>
                <a:lnTo>
                  <a:pt x="448416" y="1132007"/>
                </a:lnTo>
                <a:lnTo>
                  <a:pt x="496128" y="1129732"/>
                </a:lnTo>
                <a:lnTo>
                  <a:pt x="1321750" y="1129732"/>
                </a:lnTo>
                <a:lnTo>
                  <a:pt x="1369463" y="1132007"/>
                </a:lnTo>
                <a:lnTo>
                  <a:pt x="1415907" y="1138694"/>
                </a:lnTo>
                <a:lnTo>
                  <a:pt x="1460873" y="1149582"/>
                </a:lnTo>
                <a:lnTo>
                  <a:pt x="1504152" y="1164462"/>
                </a:lnTo>
                <a:lnTo>
                  <a:pt x="1545533" y="1183125"/>
                </a:lnTo>
                <a:lnTo>
                  <a:pt x="1584808" y="1205361"/>
                </a:lnTo>
                <a:lnTo>
                  <a:pt x="1621767" y="1230961"/>
                </a:lnTo>
                <a:lnTo>
                  <a:pt x="1656201" y="1259714"/>
                </a:lnTo>
                <a:lnTo>
                  <a:pt x="1687899" y="1291413"/>
                </a:lnTo>
                <a:lnTo>
                  <a:pt x="1716653" y="1325846"/>
                </a:lnTo>
                <a:lnTo>
                  <a:pt x="1742253" y="1362805"/>
                </a:lnTo>
                <a:lnTo>
                  <a:pt x="1764489" y="1402079"/>
                </a:lnTo>
                <a:lnTo>
                  <a:pt x="1783152" y="1443460"/>
                </a:lnTo>
                <a:lnTo>
                  <a:pt x="1798032" y="1486739"/>
                </a:lnTo>
                <a:lnTo>
                  <a:pt x="1808920" y="1531704"/>
                </a:lnTo>
                <a:lnTo>
                  <a:pt x="1815607" y="1578148"/>
                </a:lnTo>
                <a:lnTo>
                  <a:pt x="1817882" y="1625860"/>
                </a:lnTo>
                <a:lnTo>
                  <a:pt x="1817882" y="1790288"/>
                </a:lnTo>
                <a:lnTo>
                  <a:pt x="1815615" y="1801519"/>
                </a:lnTo>
                <a:lnTo>
                  <a:pt x="1809432" y="1810691"/>
                </a:lnTo>
                <a:lnTo>
                  <a:pt x="1800261" y="1816874"/>
                </a:lnTo>
                <a:lnTo>
                  <a:pt x="1789029" y="1819141"/>
                </a:lnTo>
                <a:close/>
              </a:path>
              <a:path w="1818004" h="1819275">
                <a:moveTo>
                  <a:pt x="908941" y="1052156"/>
                </a:moveTo>
                <a:lnTo>
                  <a:pt x="861126" y="1050002"/>
                </a:lnTo>
                <a:lnTo>
                  <a:pt x="814500" y="1043664"/>
                </a:lnTo>
                <a:lnTo>
                  <a:pt x="769249" y="1033331"/>
                </a:lnTo>
                <a:lnTo>
                  <a:pt x="725562" y="1019189"/>
                </a:lnTo>
                <a:lnTo>
                  <a:pt x="683625" y="1001426"/>
                </a:lnTo>
                <a:lnTo>
                  <a:pt x="643625" y="980227"/>
                </a:lnTo>
                <a:lnTo>
                  <a:pt x="605750" y="955782"/>
                </a:lnTo>
                <a:lnTo>
                  <a:pt x="570186" y="928276"/>
                </a:lnTo>
                <a:lnTo>
                  <a:pt x="537121" y="897897"/>
                </a:lnTo>
                <a:lnTo>
                  <a:pt x="506742" y="864832"/>
                </a:lnTo>
                <a:lnTo>
                  <a:pt x="479237" y="829268"/>
                </a:lnTo>
                <a:lnTo>
                  <a:pt x="454791" y="791393"/>
                </a:lnTo>
                <a:lnTo>
                  <a:pt x="433593" y="751393"/>
                </a:lnTo>
                <a:lnTo>
                  <a:pt x="415829" y="709456"/>
                </a:lnTo>
                <a:lnTo>
                  <a:pt x="401687" y="665769"/>
                </a:lnTo>
                <a:lnTo>
                  <a:pt x="391354" y="620519"/>
                </a:lnTo>
                <a:lnTo>
                  <a:pt x="385017" y="573892"/>
                </a:lnTo>
                <a:lnTo>
                  <a:pt x="382863" y="526078"/>
                </a:lnTo>
                <a:lnTo>
                  <a:pt x="385017" y="478263"/>
                </a:lnTo>
                <a:lnTo>
                  <a:pt x="391354" y="431636"/>
                </a:lnTo>
                <a:lnTo>
                  <a:pt x="401687" y="386386"/>
                </a:lnTo>
                <a:lnTo>
                  <a:pt x="415829" y="342699"/>
                </a:lnTo>
                <a:lnTo>
                  <a:pt x="433593" y="300762"/>
                </a:lnTo>
                <a:lnTo>
                  <a:pt x="454791" y="260762"/>
                </a:lnTo>
                <a:lnTo>
                  <a:pt x="479237" y="222887"/>
                </a:lnTo>
                <a:lnTo>
                  <a:pt x="506742" y="187323"/>
                </a:lnTo>
                <a:lnTo>
                  <a:pt x="537121" y="154258"/>
                </a:lnTo>
                <a:lnTo>
                  <a:pt x="570186" y="123879"/>
                </a:lnTo>
                <a:lnTo>
                  <a:pt x="605750" y="96373"/>
                </a:lnTo>
                <a:lnTo>
                  <a:pt x="643625" y="71928"/>
                </a:lnTo>
                <a:lnTo>
                  <a:pt x="683625" y="50729"/>
                </a:lnTo>
                <a:lnTo>
                  <a:pt x="725562" y="32966"/>
                </a:lnTo>
                <a:lnTo>
                  <a:pt x="769249" y="18824"/>
                </a:lnTo>
                <a:lnTo>
                  <a:pt x="814500" y="8491"/>
                </a:lnTo>
                <a:lnTo>
                  <a:pt x="861126" y="2153"/>
                </a:lnTo>
                <a:lnTo>
                  <a:pt x="908941" y="0"/>
                </a:lnTo>
                <a:lnTo>
                  <a:pt x="956755" y="2153"/>
                </a:lnTo>
                <a:lnTo>
                  <a:pt x="1003381" y="8491"/>
                </a:lnTo>
                <a:lnTo>
                  <a:pt x="1048631" y="18824"/>
                </a:lnTo>
                <a:lnTo>
                  <a:pt x="1092319" y="32966"/>
                </a:lnTo>
                <a:lnTo>
                  <a:pt x="1134255" y="50729"/>
                </a:lnTo>
                <a:lnTo>
                  <a:pt x="1174255" y="71928"/>
                </a:lnTo>
                <a:lnTo>
                  <a:pt x="1212130" y="96373"/>
                </a:lnTo>
                <a:lnTo>
                  <a:pt x="1247694" y="123879"/>
                </a:lnTo>
                <a:lnTo>
                  <a:pt x="1280759" y="154258"/>
                </a:lnTo>
                <a:lnTo>
                  <a:pt x="1311138" y="187323"/>
                </a:lnTo>
                <a:lnTo>
                  <a:pt x="1338643" y="222887"/>
                </a:lnTo>
                <a:lnTo>
                  <a:pt x="1363089" y="260762"/>
                </a:lnTo>
                <a:lnTo>
                  <a:pt x="1384287" y="300762"/>
                </a:lnTo>
                <a:lnTo>
                  <a:pt x="1402051" y="342699"/>
                </a:lnTo>
                <a:lnTo>
                  <a:pt x="1416193" y="386386"/>
                </a:lnTo>
                <a:lnTo>
                  <a:pt x="1426526" y="431636"/>
                </a:lnTo>
                <a:lnTo>
                  <a:pt x="1432863" y="478263"/>
                </a:lnTo>
                <a:lnTo>
                  <a:pt x="1435017" y="526078"/>
                </a:lnTo>
                <a:lnTo>
                  <a:pt x="1432863" y="573892"/>
                </a:lnTo>
                <a:lnTo>
                  <a:pt x="1426526" y="620519"/>
                </a:lnTo>
                <a:lnTo>
                  <a:pt x="1416193" y="665769"/>
                </a:lnTo>
                <a:lnTo>
                  <a:pt x="1402051" y="709456"/>
                </a:lnTo>
                <a:lnTo>
                  <a:pt x="1384287" y="751393"/>
                </a:lnTo>
                <a:lnTo>
                  <a:pt x="1363089" y="791393"/>
                </a:lnTo>
                <a:lnTo>
                  <a:pt x="1338643" y="829268"/>
                </a:lnTo>
                <a:lnTo>
                  <a:pt x="1311138" y="864832"/>
                </a:lnTo>
                <a:lnTo>
                  <a:pt x="1280759" y="897897"/>
                </a:lnTo>
                <a:lnTo>
                  <a:pt x="1247694" y="928276"/>
                </a:lnTo>
                <a:lnTo>
                  <a:pt x="1212130" y="955782"/>
                </a:lnTo>
                <a:lnTo>
                  <a:pt x="1174255" y="980227"/>
                </a:lnTo>
                <a:lnTo>
                  <a:pt x="1134255" y="1001426"/>
                </a:lnTo>
                <a:lnTo>
                  <a:pt x="1092319" y="1019189"/>
                </a:lnTo>
                <a:lnTo>
                  <a:pt x="1048631" y="1033331"/>
                </a:lnTo>
                <a:lnTo>
                  <a:pt x="1003381" y="1043664"/>
                </a:lnTo>
                <a:lnTo>
                  <a:pt x="956755" y="1050002"/>
                </a:lnTo>
                <a:lnTo>
                  <a:pt x="908941" y="1052156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13" name="object 13"/>
          <p:cNvGrpSpPr/>
          <p:nvPr/>
        </p:nvGrpSpPr>
        <p:grpSpPr>
          <a:xfrm rot="0">
            <a:off x="7272571" y="6078606"/>
            <a:ext cx="3743325" cy="2724150"/>
            <a:chOff x="7272571" y="6078606"/>
            <a:chExt cx="3743325" cy="2724150"/>
          </a:xfrm>
        </p:grpSpPr>
        <p:sp>
          <p:nvSpPr>
            <p:cNvPr id="14" name="object 14"/>
            <p:cNvSpPr/>
            <p:nvPr/>
          </p:nvSpPr>
          <p:spPr>
            <a:xfrm>
              <a:off x="7272571" y="6078606"/>
              <a:ext cx="3743325" cy="2724150"/>
            </a:xfrm>
            <a:custGeom>
              <a:avLst/>
              <a:gdLst/>
              <a:rect l="l" t="t" r="r" b="b"/>
              <a:pathLst>
                <a:path w="3743325" h="2724150">
                  <a:moveTo>
                    <a:pt x="3258066" y="2724150"/>
                  </a:moveTo>
                  <a:lnTo>
                    <a:pt x="485227" y="2724150"/>
                  </a:lnTo>
                  <a:lnTo>
                    <a:pt x="437268" y="2721772"/>
                  </a:lnTo>
                  <a:lnTo>
                    <a:pt x="390122" y="2714727"/>
                  </a:lnTo>
                  <a:lnTo>
                    <a:pt x="344106" y="2703148"/>
                  </a:lnTo>
                  <a:lnTo>
                    <a:pt x="299539" y="2687165"/>
                  </a:lnTo>
                  <a:lnTo>
                    <a:pt x="256738" y="2666910"/>
                  </a:lnTo>
                  <a:lnTo>
                    <a:pt x="216023" y="2642517"/>
                  </a:lnTo>
                  <a:lnTo>
                    <a:pt x="177710" y="2614116"/>
                  </a:lnTo>
                  <a:lnTo>
                    <a:pt x="142119" y="2581840"/>
                  </a:lnTo>
                  <a:lnTo>
                    <a:pt x="109886" y="2546202"/>
                  </a:lnTo>
                  <a:lnTo>
                    <a:pt x="81523" y="2507839"/>
                  </a:lnTo>
                  <a:lnTo>
                    <a:pt x="57162" y="2467069"/>
                  </a:lnTo>
                  <a:lnTo>
                    <a:pt x="36935" y="2424211"/>
                  </a:lnTo>
                  <a:lnTo>
                    <a:pt x="20974" y="2379585"/>
                  </a:lnTo>
                  <a:lnTo>
                    <a:pt x="9409" y="2333507"/>
                  </a:lnTo>
                  <a:lnTo>
                    <a:pt x="2374" y="2286298"/>
                  </a:lnTo>
                  <a:lnTo>
                    <a:pt x="0" y="2238276"/>
                  </a:lnTo>
                  <a:lnTo>
                    <a:pt x="0" y="485874"/>
                  </a:lnTo>
                  <a:lnTo>
                    <a:pt x="2374" y="437851"/>
                  </a:lnTo>
                  <a:lnTo>
                    <a:pt x="9409" y="390642"/>
                  </a:lnTo>
                  <a:lnTo>
                    <a:pt x="20974" y="344564"/>
                  </a:lnTo>
                  <a:lnTo>
                    <a:pt x="36935" y="299938"/>
                  </a:lnTo>
                  <a:lnTo>
                    <a:pt x="57162" y="257080"/>
                  </a:lnTo>
                  <a:lnTo>
                    <a:pt x="81523" y="216310"/>
                  </a:lnTo>
                  <a:lnTo>
                    <a:pt x="109886" y="177947"/>
                  </a:lnTo>
                  <a:lnTo>
                    <a:pt x="142119" y="142309"/>
                  </a:lnTo>
                  <a:lnTo>
                    <a:pt x="177710" y="110033"/>
                  </a:lnTo>
                  <a:lnTo>
                    <a:pt x="216023" y="81632"/>
                  </a:lnTo>
                  <a:lnTo>
                    <a:pt x="256738" y="57239"/>
                  </a:lnTo>
                  <a:lnTo>
                    <a:pt x="299539" y="36984"/>
                  </a:lnTo>
                  <a:lnTo>
                    <a:pt x="344106" y="21001"/>
                  </a:lnTo>
                  <a:lnTo>
                    <a:pt x="390122" y="9422"/>
                  </a:lnTo>
                  <a:lnTo>
                    <a:pt x="437268" y="2377"/>
                  </a:lnTo>
                  <a:lnTo>
                    <a:pt x="485227" y="0"/>
                  </a:lnTo>
                  <a:lnTo>
                    <a:pt x="3258066" y="0"/>
                  </a:lnTo>
                  <a:lnTo>
                    <a:pt x="3306025" y="2377"/>
                  </a:lnTo>
                  <a:lnTo>
                    <a:pt x="3353171" y="9422"/>
                  </a:lnTo>
                  <a:lnTo>
                    <a:pt x="3399187" y="21001"/>
                  </a:lnTo>
                  <a:lnTo>
                    <a:pt x="3443754" y="36984"/>
                  </a:lnTo>
                  <a:lnTo>
                    <a:pt x="3486555" y="57239"/>
                  </a:lnTo>
                  <a:lnTo>
                    <a:pt x="3527270" y="81632"/>
                  </a:lnTo>
                  <a:lnTo>
                    <a:pt x="3565583" y="110033"/>
                  </a:lnTo>
                  <a:lnTo>
                    <a:pt x="3601174" y="142309"/>
                  </a:lnTo>
                  <a:lnTo>
                    <a:pt x="3633407" y="177947"/>
                  </a:lnTo>
                  <a:lnTo>
                    <a:pt x="3661770" y="216310"/>
                  </a:lnTo>
                  <a:lnTo>
                    <a:pt x="3686130" y="257080"/>
                  </a:lnTo>
                  <a:lnTo>
                    <a:pt x="3706358" y="299938"/>
                  </a:lnTo>
                  <a:lnTo>
                    <a:pt x="3722319" y="344564"/>
                  </a:lnTo>
                  <a:lnTo>
                    <a:pt x="3733884" y="390642"/>
                  </a:lnTo>
                  <a:lnTo>
                    <a:pt x="3740919" y="437851"/>
                  </a:lnTo>
                  <a:lnTo>
                    <a:pt x="3743293" y="485874"/>
                  </a:lnTo>
                  <a:lnTo>
                    <a:pt x="3743293" y="2238276"/>
                  </a:lnTo>
                  <a:lnTo>
                    <a:pt x="3740919" y="2286298"/>
                  </a:lnTo>
                  <a:lnTo>
                    <a:pt x="3733884" y="2333507"/>
                  </a:lnTo>
                  <a:lnTo>
                    <a:pt x="3722319" y="2379585"/>
                  </a:lnTo>
                  <a:lnTo>
                    <a:pt x="3706358" y="2424211"/>
                  </a:lnTo>
                  <a:lnTo>
                    <a:pt x="3686130" y="2467069"/>
                  </a:lnTo>
                  <a:lnTo>
                    <a:pt x="3661770" y="2507839"/>
                  </a:lnTo>
                  <a:lnTo>
                    <a:pt x="3633407" y="2546202"/>
                  </a:lnTo>
                  <a:lnTo>
                    <a:pt x="3601174" y="2581840"/>
                  </a:lnTo>
                  <a:lnTo>
                    <a:pt x="3565583" y="2614116"/>
                  </a:lnTo>
                  <a:lnTo>
                    <a:pt x="3527270" y="2642517"/>
                  </a:lnTo>
                  <a:lnTo>
                    <a:pt x="3486555" y="2666910"/>
                  </a:lnTo>
                  <a:lnTo>
                    <a:pt x="3443754" y="2687165"/>
                  </a:lnTo>
                  <a:lnTo>
                    <a:pt x="3399187" y="2703148"/>
                  </a:lnTo>
                  <a:lnTo>
                    <a:pt x="3353171" y="2714727"/>
                  </a:lnTo>
                  <a:lnTo>
                    <a:pt x="3306025" y="2721772"/>
                  </a:lnTo>
                  <a:lnTo>
                    <a:pt x="3258066" y="27241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pic>
          <p:nvPicPr>
            <p:cNvPr id="15" name="object 15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719899" y="7040128"/>
              <a:ext cx="66675" cy="66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719899" y="7411603"/>
              <a:ext cx="66675" cy="666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719899" y="7783078"/>
              <a:ext cx="66675" cy="66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719899" y="8154553"/>
              <a:ext cx="66675" cy="6667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903353" y="6221547"/>
            <a:ext cx="2620645" cy="207472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70231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2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배유진</a:t>
            </a:r>
            <a:endParaRPr sz="2800" b="1" spc="-25">
              <a:solidFill>
                <a:srgbClr val="004bc7"/>
              </a:solidFill>
              <a:latin typeface="맑은 고딕"/>
              <a:ea typeface="맑은 고딕"/>
              <a:cs typeface="맑은 고딕"/>
            </a:endParaRPr>
          </a:p>
          <a:p>
            <a:pPr marL="12700" marR="329565" lvl="0">
              <a:lnSpc>
                <a:spcPct val="116100"/>
              </a:lnSpc>
              <a:spcBef>
                <a:spcPts val="1230"/>
              </a:spcBef>
              <a:defRPr/>
            </a:pP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약</a:t>
            </a:r>
            <a:r>
              <a:rPr sz="21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검색</a:t>
            </a:r>
            <a:r>
              <a:rPr sz="21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1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3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약국</a:t>
            </a:r>
            <a:r>
              <a:rPr sz="21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검색</a:t>
            </a:r>
            <a:r>
              <a:rPr sz="21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1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6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</a:t>
            </a:r>
            <a:endParaRPr sz="2100" spc="-65">
              <a:solidFill>
                <a:srgbClr val="000d64"/>
              </a:solidFill>
              <a:latin typeface="맑은 고딕"/>
              <a:ea typeface="맑은 고딕"/>
              <a:cs typeface="돋움"/>
            </a:endParaRPr>
          </a:p>
          <a:p>
            <a:pPr marL="12700" marR="5080" lvl="0">
              <a:lnSpc>
                <a:spcPct val="116100"/>
              </a:lnSpc>
              <a:defRPr/>
            </a:pP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약</a:t>
            </a:r>
            <a:r>
              <a:rPr sz="21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재고</a:t>
            </a:r>
            <a:r>
              <a:rPr sz="21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관리</a:t>
            </a:r>
            <a:r>
              <a:rPr sz="21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1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100" spc="-6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 </a:t>
            </a:r>
            <a:r>
              <a:rPr sz="2100" spc="-2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발표</a:t>
            </a:r>
            <a:endParaRPr sz="2100">
              <a:latin typeface="맑은 고딕"/>
              <a:ea typeface="맑은 고딕"/>
              <a:cs typeface="돋움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266311" y="3780711"/>
            <a:ext cx="1818005" cy="1819275"/>
          </a:xfrm>
          <a:custGeom>
            <a:avLst/>
            <a:gdLst/>
            <a:rect l="l" t="t" r="r" b="b"/>
            <a:pathLst>
              <a:path w="1818005" h="1819275">
                <a:moveTo>
                  <a:pt x="1789029" y="1819141"/>
                </a:moveTo>
                <a:lnTo>
                  <a:pt x="28852" y="1819141"/>
                </a:lnTo>
                <a:lnTo>
                  <a:pt x="17622" y="1816874"/>
                </a:lnTo>
                <a:lnTo>
                  <a:pt x="8450" y="1810691"/>
                </a:lnTo>
                <a:lnTo>
                  <a:pt x="2267" y="1801519"/>
                </a:lnTo>
                <a:lnTo>
                  <a:pt x="0" y="1790288"/>
                </a:lnTo>
                <a:lnTo>
                  <a:pt x="0" y="1625860"/>
                </a:lnTo>
                <a:lnTo>
                  <a:pt x="2275" y="1578148"/>
                </a:lnTo>
                <a:lnTo>
                  <a:pt x="8961" y="1531704"/>
                </a:lnTo>
                <a:lnTo>
                  <a:pt x="19850" y="1486739"/>
                </a:lnTo>
                <a:lnTo>
                  <a:pt x="34730" y="1443460"/>
                </a:lnTo>
                <a:lnTo>
                  <a:pt x="53393" y="1402079"/>
                </a:lnTo>
                <a:lnTo>
                  <a:pt x="75629" y="1362805"/>
                </a:lnTo>
                <a:lnTo>
                  <a:pt x="101229" y="1325846"/>
                </a:lnTo>
                <a:lnTo>
                  <a:pt x="129982" y="1291413"/>
                </a:lnTo>
                <a:lnTo>
                  <a:pt x="161680" y="1259714"/>
                </a:lnTo>
                <a:lnTo>
                  <a:pt x="196114" y="1230961"/>
                </a:lnTo>
                <a:lnTo>
                  <a:pt x="233072" y="1205361"/>
                </a:lnTo>
                <a:lnTo>
                  <a:pt x="272347" y="1183125"/>
                </a:lnTo>
                <a:lnTo>
                  <a:pt x="313728" y="1164462"/>
                </a:lnTo>
                <a:lnTo>
                  <a:pt x="357006" y="1149582"/>
                </a:lnTo>
                <a:lnTo>
                  <a:pt x="401972" y="1138694"/>
                </a:lnTo>
                <a:lnTo>
                  <a:pt x="448416" y="1132007"/>
                </a:lnTo>
                <a:lnTo>
                  <a:pt x="496128" y="1129732"/>
                </a:lnTo>
                <a:lnTo>
                  <a:pt x="1321750" y="1129732"/>
                </a:lnTo>
                <a:lnTo>
                  <a:pt x="1369463" y="1132007"/>
                </a:lnTo>
                <a:lnTo>
                  <a:pt x="1415907" y="1138694"/>
                </a:lnTo>
                <a:lnTo>
                  <a:pt x="1460873" y="1149582"/>
                </a:lnTo>
                <a:lnTo>
                  <a:pt x="1504152" y="1164462"/>
                </a:lnTo>
                <a:lnTo>
                  <a:pt x="1545533" y="1183125"/>
                </a:lnTo>
                <a:lnTo>
                  <a:pt x="1584808" y="1205361"/>
                </a:lnTo>
                <a:lnTo>
                  <a:pt x="1621767" y="1230961"/>
                </a:lnTo>
                <a:lnTo>
                  <a:pt x="1656201" y="1259714"/>
                </a:lnTo>
                <a:lnTo>
                  <a:pt x="1687899" y="1291413"/>
                </a:lnTo>
                <a:lnTo>
                  <a:pt x="1716653" y="1325846"/>
                </a:lnTo>
                <a:lnTo>
                  <a:pt x="1742253" y="1362805"/>
                </a:lnTo>
                <a:lnTo>
                  <a:pt x="1764489" y="1402079"/>
                </a:lnTo>
                <a:lnTo>
                  <a:pt x="1783152" y="1443460"/>
                </a:lnTo>
                <a:lnTo>
                  <a:pt x="1798032" y="1486739"/>
                </a:lnTo>
                <a:lnTo>
                  <a:pt x="1808920" y="1531704"/>
                </a:lnTo>
                <a:lnTo>
                  <a:pt x="1815607" y="1578148"/>
                </a:lnTo>
                <a:lnTo>
                  <a:pt x="1817882" y="1625860"/>
                </a:lnTo>
                <a:lnTo>
                  <a:pt x="1817882" y="1790288"/>
                </a:lnTo>
                <a:lnTo>
                  <a:pt x="1815615" y="1801519"/>
                </a:lnTo>
                <a:lnTo>
                  <a:pt x="1809432" y="1810691"/>
                </a:lnTo>
                <a:lnTo>
                  <a:pt x="1800261" y="1816874"/>
                </a:lnTo>
                <a:lnTo>
                  <a:pt x="1789029" y="1819141"/>
                </a:lnTo>
                <a:close/>
              </a:path>
              <a:path w="1818005" h="1819275">
                <a:moveTo>
                  <a:pt x="908941" y="1052156"/>
                </a:moveTo>
                <a:lnTo>
                  <a:pt x="861126" y="1050002"/>
                </a:lnTo>
                <a:lnTo>
                  <a:pt x="814500" y="1043664"/>
                </a:lnTo>
                <a:lnTo>
                  <a:pt x="769249" y="1033331"/>
                </a:lnTo>
                <a:lnTo>
                  <a:pt x="725562" y="1019189"/>
                </a:lnTo>
                <a:lnTo>
                  <a:pt x="683625" y="1001426"/>
                </a:lnTo>
                <a:lnTo>
                  <a:pt x="643625" y="980227"/>
                </a:lnTo>
                <a:lnTo>
                  <a:pt x="605750" y="955782"/>
                </a:lnTo>
                <a:lnTo>
                  <a:pt x="570186" y="928276"/>
                </a:lnTo>
                <a:lnTo>
                  <a:pt x="537121" y="897897"/>
                </a:lnTo>
                <a:lnTo>
                  <a:pt x="506742" y="864832"/>
                </a:lnTo>
                <a:lnTo>
                  <a:pt x="479237" y="829268"/>
                </a:lnTo>
                <a:lnTo>
                  <a:pt x="454791" y="791393"/>
                </a:lnTo>
                <a:lnTo>
                  <a:pt x="433593" y="751393"/>
                </a:lnTo>
                <a:lnTo>
                  <a:pt x="415829" y="709456"/>
                </a:lnTo>
                <a:lnTo>
                  <a:pt x="401687" y="665769"/>
                </a:lnTo>
                <a:lnTo>
                  <a:pt x="391354" y="620519"/>
                </a:lnTo>
                <a:lnTo>
                  <a:pt x="385017" y="573892"/>
                </a:lnTo>
                <a:lnTo>
                  <a:pt x="382863" y="526078"/>
                </a:lnTo>
                <a:lnTo>
                  <a:pt x="385017" y="478263"/>
                </a:lnTo>
                <a:lnTo>
                  <a:pt x="391354" y="431636"/>
                </a:lnTo>
                <a:lnTo>
                  <a:pt x="401687" y="386386"/>
                </a:lnTo>
                <a:lnTo>
                  <a:pt x="415829" y="342699"/>
                </a:lnTo>
                <a:lnTo>
                  <a:pt x="433593" y="300762"/>
                </a:lnTo>
                <a:lnTo>
                  <a:pt x="454791" y="260762"/>
                </a:lnTo>
                <a:lnTo>
                  <a:pt x="479237" y="222887"/>
                </a:lnTo>
                <a:lnTo>
                  <a:pt x="506742" y="187323"/>
                </a:lnTo>
                <a:lnTo>
                  <a:pt x="537121" y="154258"/>
                </a:lnTo>
                <a:lnTo>
                  <a:pt x="570186" y="123879"/>
                </a:lnTo>
                <a:lnTo>
                  <a:pt x="605750" y="96373"/>
                </a:lnTo>
                <a:lnTo>
                  <a:pt x="643625" y="71928"/>
                </a:lnTo>
                <a:lnTo>
                  <a:pt x="683625" y="50729"/>
                </a:lnTo>
                <a:lnTo>
                  <a:pt x="725562" y="32966"/>
                </a:lnTo>
                <a:lnTo>
                  <a:pt x="769249" y="18824"/>
                </a:lnTo>
                <a:lnTo>
                  <a:pt x="814500" y="8491"/>
                </a:lnTo>
                <a:lnTo>
                  <a:pt x="861126" y="2153"/>
                </a:lnTo>
                <a:lnTo>
                  <a:pt x="908941" y="0"/>
                </a:lnTo>
                <a:lnTo>
                  <a:pt x="956755" y="2153"/>
                </a:lnTo>
                <a:lnTo>
                  <a:pt x="1003381" y="8491"/>
                </a:lnTo>
                <a:lnTo>
                  <a:pt x="1048631" y="18824"/>
                </a:lnTo>
                <a:lnTo>
                  <a:pt x="1092319" y="32966"/>
                </a:lnTo>
                <a:lnTo>
                  <a:pt x="1134255" y="50729"/>
                </a:lnTo>
                <a:lnTo>
                  <a:pt x="1174255" y="71928"/>
                </a:lnTo>
                <a:lnTo>
                  <a:pt x="1212130" y="96373"/>
                </a:lnTo>
                <a:lnTo>
                  <a:pt x="1247694" y="123879"/>
                </a:lnTo>
                <a:lnTo>
                  <a:pt x="1280759" y="154258"/>
                </a:lnTo>
                <a:lnTo>
                  <a:pt x="1311138" y="187323"/>
                </a:lnTo>
                <a:lnTo>
                  <a:pt x="1338643" y="222887"/>
                </a:lnTo>
                <a:lnTo>
                  <a:pt x="1363089" y="260762"/>
                </a:lnTo>
                <a:lnTo>
                  <a:pt x="1384287" y="300762"/>
                </a:lnTo>
                <a:lnTo>
                  <a:pt x="1402051" y="342699"/>
                </a:lnTo>
                <a:lnTo>
                  <a:pt x="1416193" y="386386"/>
                </a:lnTo>
                <a:lnTo>
                  <a:pt x="1426526" y="431636"/>
                </a:lnTo>
                <a:lnTo>
                  <a:pt x="1432863" y="478263"/>
                </a:lnTo>
                <a:lnTo>
                  <a:pt x="1435017" y="526078"/>
                </a:lnTo>
                <a:lnTo>
                  <a:pt x="1432863" y="573892"/>
                </a:lnTo>
                <a:lnTo>
                  <a:pt x="1426526" y="620519"/>
                </a:lnTo>
                <a:lnTo>
                  <a:pt x="1416193" y="665769"/>
                </a:lnTo>
                <a:lnTo>
                  <a:pt x="1402051" y="709456"/>
                </a:lnTo>
                <a:lnTo>
                  <a:pt x="1384287" y="751393"/>
                </a:lnTo>
                <a:lnTo>
                  <a:pt x="1363089" y="791393"/>
                </a:lnTo>
                <a:lnTo>
                  <a:pt x="1338643" y="829268"/>
                </a:lnTo>
                <a:lnTo>
                  <a:pt x="1311138" y="864832"/>
                </a:lnTo>
                <a:lnTo>
                  <a:pt x="1280759" y="897897"/>
                </a:lnTo>
                <a:lnTo>
                  <a:pt x="1247694" y="928276"/>
                </a:lnTo>
                <a:lnTo>
                  <a:pt x="1212130" y="955782"/>
                </a:lnTo>
                <a:lnTo>
                  <a:pt x="1174255" y="980227"/>
                </a:lnTo>
                <a:lnTo>
                  <a:pt x="1134255" y="1001426"/>
                </a:lnTo>
                <a:lnTo>
                  <a:pt x="1092319" y="1019189"/>
                </a:lnTo>
                <a:lnTo>
                  <a:pt x="1048631" y="1033331"/>
                </a:lnTo>
                <a:lnTo>
                  <a:pt x="1003381" y="1043664"/>
                </a:lnTo>
                <a:lnTo>
                  <a:pt x="956755" y="1050002"/>
                </a:lnTo>
                <a:lnTo>
                  <a:pt x="908941" y="1052156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21" name="object 21"/>
          <p:cNvGrpSpPr/>
          <p:nvPr/>
        </p:nvGrpSpPr>
        <p:grpSpPr>
          <a:xfrm rot="0">
            <a:off x="12315487" y="6078606"/>
            <a:ext cx="3743325" cy="2724150"/>
            <a:chOff x="12315487" y="6078606"/>
            <a:chExt cx="3743325" cy="2724150"/>
          </a:xfrm>
        </p:grpSpPr>
        <p:sp>
          <p:nvSpPr>
            <p:cNvPr id="22" name="object 22"/>
            <p:cNvSpPr/>
            <p:nvPr/>
          </p:nvSpPr>
          <p:spPr>
            <a:xfrm>
              <a:off x="12315487" y="6078606"/>
              <a:ext cx="3743325" cy="2724150"/>
            </a:xfrm>
            <a:custGeom>
              <a:avLst/>
              <a:gdLst/>
              <a:rect l="l" t="t" r="r" b="b"/>
              <a:pathLst>
                <a:path w="3743325" h="2724150">
                  <a:moveTo>
                    <a:pt x="3258066" y="2724150"/>
                  </a:moveTo>
                  <a:lnTo>
                    <a:pt x="485227" y="2724150"/>
                  </a:lnTo>
                  <a:lnTo>
                    <a:pt x="437268" y="2721772"/>
                  </a:lnTo>
                  <a:lnTo>
                    <a:pt x="390122" y="2714727"/>
                  </a:lnTo>
                  <a:lnTo>
                    <a:pt x="344106" y="2703148"/>
                  </a:lnTo>
                  <a:lnTo>
                    <a:pt x="299539" y="2687165"/>
                  </a:lnTo>
                  <a:lnTo>
                    <a:pt x="256738" y="2666910"/>
                  </a:lnTo>
                  <a:lnTo>
                    <a:pt x="216023" y="2642517"/>
                  </a:lnTo>
                  <a:lnTo>
                    <a:pt x="177710" y="2614116"/>
                  </a:lnTo>
                  <a:lnTo>
                    <a:pt x="142119" y="2581840"/>
                  </a:lnTo>
                  <a:lnTo>
                    <a:pt x="109886" y="2546202"/>
                  </a:lnTo>
                  <a:lnTo>
                    <a:pt x="81523" y="2507839"/>
                  </a:lnTo>
                  <a:lnTo>
                    <a:pt x="57162" y="2467069"/>
                  </a:lnTo>
                  <a:lnTo>
                    <a:pt x="36935" y="2424211"/>
                  </a:lnTo>
                  <a:lnTo>
                    <a:pt x="20974" y="2379585"/>
                  </a:lnTo>
                  <a:lnTo>
                    <a:pt x="9409" y="2333507"/>
                  </a:lnTo>
                  <a:lnTo>
                    <a:pt x="2374" y="2286298"/>
                  </a:lnTo>
                  <a:lnTo>
                    <a:pt x="0" y="2238276"/>
                  </a:lnTo>
                  <a:lnTo>
                    <a:pt x="0" y="485874"/>
                  </a:lnTo>
                  <a:lnTo>
                    <a:pt x="2374" y="437851"/>
                  </a:lnTo>
                  <a:lnTo>
                    <a:pt x="9409" y="390642"/>
                  </a:lnTo>
                  <a:lnTo>
                    <a:pt x="20974" y="344564"/>
                  </a:lnTo>
                  <a:lnTo>
                    <a:pt x="36935" y="299938"/>
                  </a:lnTo>
                  <a:lnTo>
                    <a:pt x="57162" y="257080"/>
                  </a:lnTo>
                  <a:lnTo>
                    <a:pt x="81523" y="216310"/>
                  </a:lnTo>
                  <a:lnTo>
                    <a:pt x="109886" y="177947"/>
                  </a:lnTo>
                  <a:lnTo>
                    <a:pt x="142119" y="142309"/>
                  </a:lnTo>
                  <a:lnTo>
                    <a:pt x="177710" y="110033"/>
                  </a:lnTo>
                  <a:lnTo>
                    <a:pt x="216023" y="81632"/>
                  </a:lnTo>
                  <a:lnTo>
                    <a:pt x="256738" y="57239"/>
                  </a:lnTo>
                  <a:lnTo>
                    <a:pt x="299539" y="36984"/>
                  </a:lnTo>
                  <a:lnTo>
                    <a:pt x="344106" y="21001"/>
                  </a:lnTo>
                  <a:lnTo>
                    <a:pt x="390122" y="9422"/>
                  </a:lnTo>
                  <a:lnTo>
                    <a:pt x="437268" y="2377"/>
                  </a:lnTo>
                  <a:lnTo>
                    <a:pt x="485227" y="0"/>
                  </a:lnTo>
                  <a:lnTo>
                    <a:pt x="3258066" y="0"/>
                  </a:lnTo>
                  <a:lnTo>
                    <a:pt x="3306025" y="2377"/>
                  </a:lnTo>
                  <a:lnTo>
                    <a:pt x="3353171" y="9422"/>
                  </a:lnTo>
                  <a:lnTo>
                    <a:pt x="3399187" y="21001"/>
                  </a:lnTo>
                  <a:lnTo>
                    <a:pt x="3443754" y="36984"/>
                  </a:lnTo>
                  <a:lnTo>
                    <a:pt x="3486555" y="57239"/>
                  </a:lnTo>
                  <a:lnTo>
                    <a:pt x="3527270" y="81632"/>
                  </a:lnTo>
                  <a:lnTo>
                    <a:pt x="3565583" y="110033"/>
                  </a:lnTo>
                  <a:lnTo>
                    <a:pt x="3601174" y="142309"/>
                  </a:lnTo>
                  <a:lnTo>
                    <a:pt x="3633407" y="177947"/>
                  </a:lnTo>
                  <a:lnTo>
                    <a:pt x="3661770" y="216310"/>
                  </a:lnTo>
                  <a:lnTo>
                    <a:pt x="3686130" y="257080"/>
                  </a:lnTo>
                  <a:lnTo>
                    <a:pt x="3706358" y="299938"/>
                  </a:lnTo>
                  <a:lnTo>
                    <a:pt x="3722319" y="344564"/>
                  </a:lnTo>
                  <a:lnTo>
                    <a:pt x="3733884" y="390642"/>
                  </a:lnTo>
                  <a:lnTo>
                    <a:pt x="3740919" y="437851"/>
                  </a:lnTo>
                  <a:lnTo>
                    <a:pt x="3743293" y="485874"/>
                  </a:lnTo>
                  <a:lnTo>
                    <a:pt x="3743293" y="2238276"/>
                  </a:lnTo>
                  <a:lnTo>
                    <a:pt x="3740919" y="2286298"/>
                  </a:lnTo>
                  <a:lnTo>
                    <a:pt x="3733884" y="2333507"/>
                  </a:lnTo>
                  <a:lnTo>
                    <a:pt x="3722319" y="2379585"/>
                  </a:lnTo>
                  <a:lnTo>
                    <a:pt x="3706358" y="2424211"/>
                  </a:lnTo>
                  <a:lnTo>
                    <a:pt x="3686130" y="2467069"/>
                  </a:lnTo>
                  <a:lnTo>
                    <a:pt x="3661770" y="2507839"/>
                  </a:lnTo>
                  <a:lnTo>
                    <a:pt x="3633407" y="2546202"/>
                  </a:lnTo>
                  <a:lnTo>
                    <a:pt x="3601174" y="2581840"/>
                  </a:lnTo>
                  <a:lnTo>
                    <a:pt x="3565583" y="2614116"/>
                  </a:lnTo>
                  <a:lnTo>
                    <a:pt x="3527270" y="2642517"/>
                  </a:lnTo>
                  <a:lnTo>
                    <a:pt x="3486555" y="2666910"/>
                  </a:lnTo>
                  <a:lnTo>
                    <a:pt x="3443754" y="2687165"/>
                  </a:lnTo>
                  <a:lnTo>
                    <a:pt x="3399187" y="2703148"/>
                  </a:lnTo>
                  <a:lnTo>
                    <a:pt x="3353171" y="2714727"/>
                  </a:lnTo>
                  <a:lnTo>
                    <a:pt x="3306025" y="2721772"/>
                  </a:lnTo>
                  <a:lnTo>
                    <a:pt x="3258066" y="27241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pic>
          <p:nvPicPr>
            <p:cNvPr id="23" name="object 23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762815" y="7040128"/>
              <a:ext cx="66675" cy="666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762815" y="7411603"/>
              <a:ext cx="66675" cy="666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762815" y="7783078"/>
              <a:ext cx="66675" cy="666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2762815" y="8154553"/>
              <a:ext cx="66675" cy="666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946270" y="6221547"/>
            <a:ext cx="2880360" cy="200805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70231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2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박찬호</a:t>
            </a:r>
            <a:endParaRPr sz="2800" b="1" spc="-25">
              <a:solidFill>
                <a:srgbClr val="004bc7"/>
              </a:solidFill>
              <a:latin typeface="맑은 고딕"/>
              <a:ea typeface="맑은 고딕"/>
              <a:cs typeface="맑은 고딕"/>
            </a:endParaRPr>
          </a:p>
          <a:p>
            <a:pPr marL="12700" marR="5080" lvl="0" algn="just">
              <a:lnSpc>
                <a:spcPct val="116100"/>
              </a:lnSpc>
              <a:spcBef>
                <a:spcPts val="1230"/>
              </a:spcBef>
              <a:defRPr/>
            </a:pP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개인</a:t>
            </a:r>
            <a:r>
              <a:rPr sz="2000" spc="-2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정보</a:t>
            </a:r>
            <a:r>
              <a:rPr sz="20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수정</a:t>
            </a:r>
            <a:r>
              <a:rPr sz="20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0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6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병력</a:t>
            </a:r>
            <a:r>
              <a:rPr sz="2000" spc="-2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기록</a:t>
            </a:r>
            <a:r>
              <a:rPr sz="20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관리</a:t>
            </a:r>
            <a:r>
              <a:rPr sz="20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15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000" spc="-1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6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 </a:t>
            </a:r>
            <a:r>
              <a:rPr sz="20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고객</a:t>
            </a:r>
            <a:r>
              <a:rPr sz="20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조회</a:t>
            </a:r>
            <a:r>
              <a:rPr sz="20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000" spc="-17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2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제작</a:t>
            </a:r>
            <a:endParaRPr sz="2000" spc="-25">
              <a:solidFill>
                <a:srgbClr val="000d64"/>
              </a:solidFill>
              <a:latin typeface="맑은 고딕"/>
              <a:ea typeface="맑은 고딕"/>
              <a:cs typeface="돋움"/>
            </a:endParaRPr>
          </a:p>
          <a:p>
            <a:pPr marL="12700" lvl="0" algn="just">
              <a:lnSpc>
                <a:spcPct val="100000"/>
              </a:lnSpc>
              <a:spcBef>
                <a:spcPts val="405"/>
              </a:spcBef>
              <a:defRPr/>
            </a:pPr>
            <a:r>
              <a:rPr sz="2000" spc="-7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기능</a:t>
            </a:r>
            <a:r>
              <a:rPr sz="2000" spc="-180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 </a:t>
            </a:r>
            <a:r>
              <a:rPr sz="2000" spc="-25">
                <a:solidFill>
                  <a:srgbClr val="000d64"/>
                </a:solidFill>
                <a:latin typeface="맑은 고딕"/>
                <a:ea typeface="맑은 고딕"/>
                <a:cs typeface="돋움"/>
              </a:rPr>
              <a:t>수정</a:t>
            </a:r>
            <a:endParaRPr sz="2000">
              <a:latin typeface="맑은 고딕"/>
              <a:ea typeface="맑은 고딕"/>
              <a:cs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3867" mc:Ignorable="p14"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9768" y="3009900"/>
            <a:ext cx="16394772" cy="4103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배경 </a:t>
            </a:r>
            <a:r>
              <a:rPr lang="en-US" altLang="ko-KR" sz="4000" b="1">
                <a:solidFill>
                  <a:srgbClr val="003b9a"/>
                </a:solidFill>
                <a:latin typeface="맑은 고딕"/>
                <a:ea typeface="맑은 고딕"/>
              </a:rPr>
              <a:t>1- </a:t>
            </a: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일상 속에서의 약국</a:t>
            </a:r>
            <a:r>
              <a:rPr lang="en-US" altLang="ko-KR" sz="4000" b="1">
                <a:solidFill>
                  <a:srgbClr val="003b9a"/>
                </a:solidFill>
                <a:latin typeface="맑은 고딕"/>
                <a:ea typeface="맑은 고딕"/>
              </a:rPr>
              <a:t>: </a:t>
            </a:r>
            <a:endParaRPr lang="en-US" altLang="ko-KR" sz="4000" b="1">
              <a:solidFill>
                <a:srgbClr val="003b9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약을 구매 시 필요한 약이 존재하지 않아 다른 약국을 찾는 경우</a:t>
            </a:r>
            <a:r>
              <a:rPr lang="en-US" altLang="ko-KR" sz="4000" b="1">
                <a:solidFill>
                  <a:srgbClr val="003b9a"/>
                </a:solidFill>
                <a:latin typeface="맑은 고딕"/>
                <a:ea typeface="맑은 고딕"/>
              </a:rPr>
              <a:t> </a:t>
            </a: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존재</a:t>
            </a:r>
            <a:endParaRPr lang="ko-KR" altLang="en-US" sz="4000" b="1">
              <a:solidFill>
                <a:srgbClr val="003b9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4000" b="1">
              <a:solidFill>
                <a:srgbClr val="003b9a"/>
              </a:solidFill>
              <a:latin typeface="맑은 고딕"/>
              <a:ea typeface="맑은 고딕"/>
            </a:endParaRPr>
          </a:p>
          <a:p>
            <a:pPr marL="571500" lvl="0" indent="-571500">
              <a:buFontTx/>
              <a:buChar char="-"/>
              <a:defRPr/>
            </a:pP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미리 필요한 약이 있는 약국을 알 수 있으면</a:t>
            </a:r>
            <a:r>
              <a:rPr lang="en-US" altLang="ko-KR" sz="36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불필요한 이동량 감소</a:t>
            </a:r>
            <a:endParaRPr lang="ko-KR" altLang="en-US" sz="36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571500" lvl="0" indent="-571500">
              <a:buFontTx/>
              <a:buChar char="-"/>
              <a:defRPr/>
            </a:pP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특히 약국을 방문하는 고객은 몸이 불편한 경우가 많음</a:t>
            </a:r>
            <a:r>
              <a:rPr lang="en-US" altLang="ko-KR" sz="36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이 경우 약국에서 해당 약이 없다면</a:t>
            </a:r>
            <a:r>
              <a:rPr lang="en-US" altLang="ko-KR" sz="36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낭패를 볼 수 있음</a:t>
            </a:r>
            <a:endParaRPr lang="ko-KR" altLang="en-US" sz="36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3600" b="1">
              <a:solidFill>
                <a:srgbClr val="004bc7"/>
              </a:solidFill>
              <a:latin typeface="맑은 고딕"/>
              <a:ea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9769" y="675695"/>
            <a:ext cx="5078095" cy="10007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tabLst>
                <a:tab pos="4598276" algn="l"/>
              </a:tabLst>
              <a:defRPr/>
            </a:pPr>
            <a:r>
              <a:rPr sz="6500" b="1" spc="-14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프로젝트</a:t>
            </a:r>
            <a:r>
              <a:rPr sz="6500" b="1" spc="-119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6500" b="1" spc="-2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설명</a:t>
            </a:r>
            <a:endParaRPr sz="65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25100" y="1158563"/>
            <a:ext cx="11449685" cy="0"/>
          </a:xfrm>
          <a:custGeom>
            <a:avLst/>
            <a:gdLst/>
            <a:ahLst/>
            <a:cxn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1987743"/>
            <a:ext cx="3632200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800" b="1" spc="-1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기획 의도 및 목적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xmlns="" id="{6680F5AB-BFDE-B061-6553-269C71B0C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0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2767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769" y="675695"/>
            <a:ext cx="5078095" cy="10007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6500" b="1" spc="-14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프로젝트</a:t>
            </a:r>
            <a:r>
              <a:rPr sz="6500" b="1" spc="-119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6500" b="1" spc="-2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설명</a:t>
            </a:r>
            <a:endParaRPr sz="65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25100" y="1158563"/>
            <a:ext cx="11449685" cy="0"/>
          </a:xfrm>
          <a:custGeom>
            <a:avLst/>
            <a:gdLst/>
            <a:ahLst/>
            <a:cxn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1987743"/>
            <a:ext cx="3632200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800" b="1" spc="-1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기획 의도 및 목적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9769" y="3009900"/>
            <a:ext cx="17221200" cy="349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배경 </a:t>
            </a:r>
            <a:r>
              <a:rPr lang="en-US" altLang="ko-KR" sz="4000" b="1">
                <a:solidFill>
                  <a:srgbClr val="003b9a"/>
                </a:solidFill>
                <a:latin typeface="맑은 고딕"/>
                <a:ea typeface="맑은 고딕"/>
              </a:rPr>
              <a:t>2- </a:t>
            </a: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약국의 특징</a:t>
            </a:r>
            <a:r>
              <a:rPr lang="en-US" altLang="ko-KR" sz="4000" b="1">
                <a:solidFill>
                  <a:srgbClr val="003b9a"/>
                </a:solidFill>
                <a:latin typeface="맑은 고딕"/>
                <a:ea typeface="맑은 고딕"/>
              </a:rPr>
              <a:t>: </a:t>
            </a:r>
            <a:endParaRPr lang="en-US" altLang="ko-KR" sz="4000" b="1">
              <a:solidFill>
                <a:srgbClr val="003b9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4000" b="1">
                <a:solidFill>
                  <a:srgbClr val="003b9a"/>
                </a:solidFill>
                <a:latin typeface="맑은 고딕"/>
                <a:ea typeface="맑은 고딕"/>
              </a:rPr>
              <a:t>보건 의료 영역은 타 산업에서의 진입 장벽이 높은 편</a:t>
            </a:r>
            <a:endParaRPr lang="ko-KR" altLang="en-US" sz="4000" b="1">
              <a:solidFill>
                <a:srgbClr val="003b9a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3600" b="1">
              <a:solidFill>
                <a:srgbClr val="004bc7"/>
              </a:solidFill>
              <a:latin typeface="맑은 고딕"/>
              <a:ea typeface="맑은 고딕"/>
            </a:endParaRPr>
          </a:p>
          <a:p>
            <a:pPr marL="571500" lvl="0" indent="-571500">
              <a:buFontTx/>
              <a:buChar char="-"/>
              <a:defRPr/>
            </a:pP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다른 산업과는 달리 약국에서는 고객 데이터의 관리가 다소 부족</a:t>
            </a:r>
            <a:endParaRPr lang="ko-KR" altLang="en-US" sz="36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571500" lvl="0" indent="-571500">
              <a:buFontTx/>
              <a:buChar char="-"/>
              <a:defRPr/>
            </a:pP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고객들의 데이터를 수집</a:t>
            </a:r>
            <a:r>
              <a:rPr lang="en-US" altLang="ko-KR" sz="36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활용하여 약국 데이터를 수집</a:t>
            </a:r>
            <a:r>
              <a:rPr lang="en-US" altLang="ko-KR" sz="36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3600" b="1">
                <a:solidFill>
                  <a:schemeClr val="tx1"/>
                </a:solidFill>
                <a:latin typeface="맑은 고딕"/>
                <a:ea typeface="맑은 고딕"/>
              </a:rPr>
              <a:t>활용하여 더 나은 의료 서비스를 제공하는 것을 목적으로 함</a:t>
            </a:r>
            <a:endParaRPr lang="ko-KR" altLang="en-US" sz="36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xmlns="" id="{6680F5AB-BFDE-B061-6553-269C71B0C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2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2767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769" y="675695"/>
            <a:ext cx="5078095" cy="10007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6500" b="1" spc="-14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프로젝트</a:t>
            </a:r>
            <a:r>
              <a:rPr sz="6500" b="1" spc="-119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6500" b="1" spc="-2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설명</a:t>
            </a:r>
            <a:endParaRPr sz="65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25100" y="1158563"/>
            <a:ext cx="11449685" cy="0"/>
          </a:xfrm>
          <a:custGeom>
            <a:avLst/>
            <a:gdLst/>
            <a:ahLst/>
            <a:cxn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1987743"/>
            <a:ext cx="3632200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2800" b="1" spc="-1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기대 효과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78E7FF-E5DB-F9DB-6070-58590758AF01}"/>
              </a:ext>
            </a:extLst>
          </p:cNvPr>
          <p:cNvSpPr txBox="1"/>
          <p:nvPr/>
        </p:nvSpPr>
        <p:spPr>
          <a:xfrm>
            <a:off x="1905000" y="3314700"/>
            <a:ext cx="151003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rgbClr val="0046B8"/>
                </a:solidFill>
                <a:latin typeface="+mn-ea"/>
                <a:ea typeface="+mn-ea"/>
              </a:rPr>
              <a:t>고객 </a:t>
            </a:r>
            <a:r>
              <a:rPr lang="ko-KR" altLang="en-US" sz="4000" b="1" dirty="0">
                <a:solidFill>
                  <a:schemeClr val="accent6"/>
                </a:solidFill>
                <a:latin typeface="+mn-ea"/>
                <a:ea typeface="+mn-ea"/>
              </a:rPr>
              <a:t>맞춤형 의료 서비스 제공</a:t>
            </a:r>
            <a:r>
              <a:rPr lang="ko-KR" altLang="en-US" sz="4000" b="1" dirty="0">
                <a:solidFill>
                  <a:srgbClr val="0046B8"/>
                </a:solidFill>
                <a:latin typeface="+mn-ea"/>
                <a:ea typeface="+mn-ea"/>
              </a:rPr>
              <a:t>을 통한 약물 부작용 예방</a:t>
            </a:r>
            <a:endParaRPr lang="en-US" altLang="ko-KR" sz="4000" b="1" dirty="0">
              <a:solidFill>
                <a:srgbClr val="0046B8"/>
              </a:solidFill>
              <a:latin typeface="+mn-ea"/>
              <a:ea typeface="+mn-ea"/>
            </a:endParaRPr>
          </a:p>
          <a:p>
            <a:endParaRPr lang="en-US" altLang="ko-KR" sz="4000" b="1" dirty="0">
              <a:solidFill>
                <a:srgbClr val="0046B8"/>
              </a:solidFill>
              <a:latin typeface="+mn-ea"/>
              <a:ea typeface="+mn-ea"/>
            </a:endParaRPr>
          </a:p>
          <a:p>
            <a:endParaRPr lang="en-US" altLang="ko-KR" sz="4000" b="1" dirty="0">
              <a:solidFill>
                <a:srgbClr val="0046B8"/>
              </a:solidFill>
              <a:latin typeface="+mn-ea"/>
              <a:ea typeface="+mn-ea"/>
            </a:endParaRPr>
          </a:p>
          <a:p>
            <a:r>
              <a:rPr lang="ko-KR" altLang="en-US" sz="4000" b="1" dirty="0">
                <a:solidFill>
                  <a:srgbClr val="0046B8"/>
                </a:solidFill>
                <a:latin typeface="+mn-ea"/>
                <a:ea typeface="+mn-ea"/>
              </a:rPr>
              <a:t>필요 약품의 수요</a:t>
            </a:r>
            <a:r>
              <a:rPr lang="en-US" altLang="ko-KR" sz="4000" b="1" dirty="0">
                <a:solidFill>
                  <a:srgbClr val="0046B8"/>
                </a:solidFill>
                <a:latin typeface="+mn-ea"/>
                <a:ea typeface="+mn-ea"/>
              </a:rPr>
              <a:t>, </a:t>
            </a:r>
            <a:r>
              <a:rPr lang="ko-KR" altLang="en-US" sz="4000" b="1" dirty="0">
                <a:solidFill>
                  <a:srgbClr val="0046B8"/>
                </a:solidFill>
                <a:latin typeface="+mn-ea"/>
                <a:ea typeface="+mn-ea"/>
              </a:rPr>
              <a:t>공급 파악을 통한 </a:t>
            </a:r>
            <a:r>
              <a:rPr lang="ko-KR" altLang="en-US" sz="4000" b="1" dirty="0">
                <a:solidFill>
                  <a:schemeClr val="accent6"/>
                </a:solidFill>
                <a:latin typeface="+mn-ea"/>
                <a:ea typeface="+mn-ea"/>
              </a:rPr>
              <a:t>적정량의 재고 공급</a:t>
            </a:r>
            <a:r>
              <a:rPr lang="ko-KR" altLang="en-US" sz="4000" b="1" dirty="0">
                <a:solidFill>
                  <a:srgbClr val="0046B8"/>
                </a:solidFill>
                <a:latin typeface="+mn-ea"/>
                <a:ea typeface="+mn-ea"/>
              </a:rPr>
              <a:t> 가능</a:t>
            </a:r>
            <a:endParaRPr lang="en-US" altLang="ko-KR" sz="4000" b="1" dirty="0">
              <a:solidFill>
                <a:srgbClr val="0046B8"/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endParaRPr lang="en-US" altLang="ko-KR" sz="4000" b="1" dirty="0">
              <a:solidFill>
                <a:srgbClr val="0046B8"/>
              </a:solidFill>
              <a:latin typeface="+mn-ea"/>
              <a:ea typeface="+mn-ea"/>
            </a:endParaRPr>
          </a:p>
          <a:p>
            <a:endParaRPr lang="en-US" altLang="ko-KR" sz="4000" b="1" dirty="0">
              <a:solidFill>
                <a:srgbClr val="0046B8"/>
              </a:solidFill>
              <a:latin typeface="+mn-ea"/>
              <a:ea typeface="+mn-ea"/>
            </a:endParaRPr>
          </a:p>
          <a:p>
            <a:r>
              <a:rPr lang="ko-KR" altLang="en-US" sz="4000" b="1" dirty="0">
                <a:solidFill>
                  <a:srgbClr val="0046B8"/>
                </a:solidFill>
                <a:latin typeface="+mn-ea"/>
                <a:ea typeface="+mn-ea"/>
              </a:rPr>
              <a:t>온라인 주문 요청을 통한 고객의 </a:t>
            </a:r>
            <a:r>
              <a:rPr lang="ko-KR" altLang="en-US" sz="4000" b="1" dirty="0">
                <a:solidFill>
                  <a:schemeClr val="accent6"/>
                </a:solidFill>
                <a:latin typeface="+mn-ea"/>
                <a:ea typeface="+mn-ea"/>
              </a:rPr>
              <a:t>불필요한 </a:t>
            </a:r>
            <a:r>
              <a:rPr lang="ko-KR" altLang="en-US" sz="4000" b="1" dirty="0" err="1">
                <a:solidFill>
                  <a:schemeClr val="accent6"/>
                </a:solidFill>
                <a:latin typeface="+mn-ea"/>
                <a:ea typeface="+mn-ea"/>
              </a:rPr>
              <a:t>이동량</a:t>
            </a:r>
            <a:r>
              <a:rPr lang="ko-KR" altLang="en-US" sz="4000" b="1" dirty="0">
                <a:solidFill>
                  <a:schemeClr val="accent6"/>
                </a:solidFill>
                <a:latin typeface="+mn-ea"/>
                <a:ea typeface="+mn-ea"/>
              </a:rPr>
              <a:t> 감소 </a:t>
            </a:r>
            <a:r>
              <a:rPr lang="ko-KR" altLang="en-US" sz="4000" b="1" dirty="0" smtClean="0">
                <a:solidFill>
                  <a:schemeClr val="accent6"/>
                </a:solidFill>
                <a:latin typeface="+mn-ea"/>
                <a:ea typeface="+mn-ea"/>
              </a:rPr>
              <a:t>및</a:t>
            </a:r>
            <a:endParaRPr lang="en-US" altLang="ko-KR" sz="4000" b="1" dirty="0" smtClean="0">
              <a:solidFill>
                <a:schemeClr val="accent6"/>
              </a:solidFill>
              <a:latin typeface="+mn-ea"/>
              <a:ea typeface="+mn-ea"/>
            </a:endParaRPr>
          </a:p>
          <a:p>
            <a:r>
              <a:rPr lang="ko-KR" altLang="en-US" sz="4000" b="1" dirty="0" smtClean="0">
                <a:solidFill>
                  <a:schemeClr val="accent6"/>
                </a:solidFill>
                <a:latin typeface="+mn-ea"/>
                <a:ea typeface="+mn-ea"/>
              </a:rPr>
              <a:t> </a:t>
            </a:r>
            <a:r>
              <a:rPr lang="ko-KR" altLang="en-US" sz="4000" b="1" dirty="0">
                <a:solidFill>
                  <a:schemeClr val="accent6"/>
                </a:solidFill>
                <a:latin typeface="+mn-ea"/>
                <a:ea typeface="+mn-ea"/>
              </a:rPr>
              <a:t>편의성 극대화</a:t>
            </a:r>
            <a:endParaRPr lang="en-US" altLang="ko-KR" sz="4000" b="1" dirty="0">
              <a:solidFill>
                <a:schemeClr val="accent6"/>
              </a:solidFill>
              <a:latin typeface="+mn-ea"/>
              <a:ea typeface="+mn-ea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xmlns="" id="{6680F5AB-BFDE-B061-6553-269C71B0C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7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42767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프로젝트</a:t>
            </a:r>
            <a:r>
              <a:rPr spc="-1195" dirty="0"/>
              <a:t> </a:t>
            </a:r>
            <a:r>
              <a:rPr spc="-25" dirty="0"/>
              <a:t>설명</a:t>
            </a:r>
          </a:p>
        </p:txBody>
      </p:sp>
      <p:sp>
        <p:nvSpPr>
          <p:cNvPr id="3" name="object 3"/>
          <p:cNvSpPr/>
          <p:nvPr/>
        </p:nvSpPr>
        <p:spPr>
          <a:xfrm>
            <a:off x="6025100" y="1158561"/>
            <a:ext cx="11449685" cy="0"/>
          </a:xfrm>
          <a:custGeom>
            <a:avLst/>
            <a:gdLst/>
            <a:ahLst/>
            <a:cxn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5837" y="4328692"/>
            <a:ext cx="2957830" cy="2411730"/>
          </a:xfrm>
          <a:custGeom>
            <a:avLst/>
            <a:gdLst/>
            <a:ahLst/>
            <a:cxnLst/>
            <a:rect l="l" t="t" r="r" b="b"/>
            <a:pathLst>
              <a:path w="2957829" h="2411729">
                <a:moveTo>
                  <a:pt x="2099843" y="1021473"/>
                </a:moveTo>
                <a:lnTo>
                  <a:pt x="2075649" y="952919"/>
                </a:lnTo>
                <a:lnTo>
                  <a:pt x="2009978" y="921473"/>
                </a:lnTo>
                <a:lnTo>
                  <a:pt x="1909013" y="916127"/>
                </a:lnTo>
                <a:lnTo>
                  <a:pt x="1899780" y="865555"/>
                </a:lnTo>
                <a:lnTo>
                  <a:pt x="1887613" y="815936"/>
                </a:lnTo>
                <a:lnTo>
                  <a:pt x="1872615" y="767359"/>
                </a:lnTo>
                <a:lnTo>
                  <a:pt x="1854847" y="719963"/>
                </a:lnTo>
                <a:lnTo>
                  <a:pt x="1834400" y="673823"/>
                </a:lnTo>
                <a:lnTo>
                  <a:pt x="1915147" y="612495"/>
                </a:lnTo>
                <a:lnTo>
                  <a:pt x="1940115" y="584174"/>
                </a:lnTo>
                <a:lnTo>
                  <a:pt x="1951850" y="549719"/>
                </a:lnTo>
                <a:lnTo>
                  <a:pt x="1949754" y="513384"/>
                </a:lnTo>
                <a:lnTo>
                  <a:pt x="1946109" y="505866"/>
                </a:lnTo>
                <a:lnTo>
                  <a:pt x="1933282" y="479425"/>
                </a:lnTo>
                <a:lnTo>
                  <a:pt x="1866925" y="392188"/>
                </a:lnTo>
                <a:lnTo>
                  <a:pt x="1834146" y="349084"/>
                </a:lnTo>
                <a:lnTo>
                  <a:pt x="1805749" y="324154"/>
                </a:lnTo>
                <a:lnTo>
                  <a:pt x="1771192" y="312445"/>
                </a:lnTo>
                <a:lnTo>
                  <a:pt x="1734743" y="314528"/>
                </a:lnTo>
                <a:lnTo>
                  <a:pt x="1700707" y="330987"/>
                </a:lnTo>
                <a:lnTo>
                  <a:pt x="1619961" y="392188"/>
                </a:lnTo>
                <a:lnTo>
                  <a:pt x="1591906" y="369087"/>
                </a:lnTo>
                <a:lnTo>
                  <a:pt x="1591906" y="1025029"/>
                </a:lnTo>
                <a:lnTo>
                  <a:pt x="1591754" y="1071003"/>
                </a:lnTo>
                <a:lnTo>
                  <a:pt x="1587614" y="1117561"/>
                </a:lnTo>
                <a:lnTo>
                  <a:pt x="1579524" y="1163599"/>
                </a:lnTo>
                <a:lnTo>
                  <a:pt x="1567738" y="1208036"/>
                </a:lnTo>
                <a:lnTo>
                  <a:pt x="1552448" y="1250746"/>
                </a:lnTo>
                <a:lnTo>
                  <a:pt x="1533817" y="1291564"/>
                </a:lnTo>
                <a:lnTo>
                  <a:pt x="1512049" y="1330375"/>
                </a:lnTo>
                <a:lnTo>
                  <a:pt x="1487309" y="1367028"/>
                </a:lnTo>
                <a:lnTo>
                  <a:pt x="1459788" y="1401368"/>
                </a:lnTo>
                <a:lnTo>
                  <a:pt x="1429677" y="1433283"/>
                </a:lnTo>
                <a:lnTo>
                  <a:pt x="1397139" y="1462620"/>
                </a:lnTo>
                <a:lnTo>
                  <a:pt x="1362367" y="1489240"/>
                </a:lnTo>
                <a:lnTo>
                  <a:pt x="1325549" y="1513001"/>
                </a:lnTo>
                <a:lnTo>
                  <a:pt x="1286865" y="1533766"/>
                </a:lnTo>
                <a:lnTo>
                  <a:pt x="1246492" y="1551393"/>
                </a:lnTo>
                <a:lnTo>
                  <a:pt x="1204620" y="1565744"/>
                </a:lnTo>
                <a:lnTo>
                  <a:pt x="1161427" y="1576679"/>
                </a:lnTo>
                <a:lnTo>
                  <a:pt x="1117092" y="1584045"/>
                </a:lnTo>
                <a:lnTo>
                  <a:pt x="1073556" y="1587588"/>
                </a:lnTo>
                <a:lnTo>
                  <a:pt x="1025753" y="1587576"/>
                </a:lnTo>
                <a:lnTo>
                  <a:pt x="979119" y="1583436"/>
                </a:lnTo>
                <a:lnTo>
                  <a:pt x="932967" y="1575371"/>
                </a:lnTo>
                <a:lnTo>
                  <a:pt x="888441" y="1563611"/>
                </a:lnTo>
                <a:lnTo>
                  <a:pt x="845642" y="1548345"/>
                </a:lnTo>
                <a:lnTo>
                  <a:pt x="804735" y="1529753"/>
                </a:lnTo>
                <a:lnTo>
                  <a:pt x="765848" y="1508023"/>
                </a:lnTo>
                <a:lnTo>
                  <a:pt x="729119" y="1483347"/>
                </a:lnTo>
                <a:lnTo>
                  <a:pt x="694702" y="1455877"/>
                </a:lnTo>
                <a:lnTo>
                  <a:pt x="662724" y="1425816"/>
                </a:lnTo>
                <a:lnTo>
                  <a:pt x="633323" y="1393355"/>
                </a:lnTo>
                <a:lnTo>
                  <a:pt x="606653" y="1358646"/>
                </a:lnTo>
                <a:lnTo>
                  <a:pt x="582841" y="1321904"/>
                </a:lnTo>
                <a:lnTo>
                  <a:pt x="562038" y="1283284"/>
                </a:lnTo>
                <a:lnTo>
                  <a:pt x="544385" y="1242987"/>
                </a:lnTo>
                <a:lnTo>
                  <a:pt x="530009" y="1201178"/>
                </a:lnTo>
                <a:lnTo>
                  <a:pt x="519049" y="1158062"/>
                </a:lnTo>
                <a:lnTo>
                  <a:pt x="511657" y="1113802"/>
                </a:lnTo>
                <a:lnTo>
                  <a:pt x="507974" y="1068590"/>
                </a:lnTo>
                <a:lnTo>
                  <a:pt x="508127" y="1025029"/>
                </a:lnTo>
                <a:lnTo>
                  <a:pt x="512267" y="976033"/>
                </a:lnTo>
                <a:lnTo>
                  <a:pt x="520357" y="929982"/>
                </a:lnTo>
                <a:lnTo>
                  <a:pt x="532142" y="885545"/>
                </a:lnTo>
                <a:lnTo>
                  <a:pt x="547433" y="842848"/>
                </a:lnTo>
                <a:lnTo>
                  <a:pt x="566064" y="802017"/>
                </a:lnTo>
                <a:lnTo>
                  <a:pt x="587844" y="763219"/>
                </a:lnTo>
                <a:lnTo>
                  <a:pt x="612571" y="726567"/>
                </a:lnTo>
                <a:lnTo>
                  <a:pt x="640092" y="692213"/>
                </a:lnTo>
                <a:lnTo>
                  <a:pt x="670217" y="660298"/>
                </a:lnTo>
                <a:lnTo>
                  <a:pt x="702754" y="630961"/>
                </a:lnTo>
                <a:lnTo>
                  <a:pt x="737514" y="604354"/>
                </a:lnTo>
                <a:lnTo>
                  <a:pt x="774331" y="580593"/>
                </a:lnTo>
                <a:lnTo>
                  <a:pt x="813028" y="559828"/>
                </a:lnTo>
                <a:lnTo>
                  <a:pt x="853389" y="542201"/>
                </a:lnTo>
                <a:lnTo>
                  <a:pt x="895273" y="527850"/>
                </a:lnTo>
                <a:lnTo>
                  <a:pt x="938466" y="516915"/>
                </a:lnTo>
                <a:lnTo>
                  <a:pt x="982789" y="509536"/>
                </a:lnTo>
                <a:lnTo>
                  <a:pt x="1028077" y="505866"/>
                </a:lnTo>
                <a:lnTo>
                  <a:pt x="1074127" y="506018"/>
                </a:lnTo>
                <a:lnTo>
                  <a:pt x="1120775" y="510146"/>
                </a:lnTo>
                <a:lnTo>
                  <a:pt x="1166888" y="518223"/>
                </a:lnTo>
                <a:lnTo>
                  <a:pt x="1211414" y="529983"/>
                </a:lnTo>
                <a:lnTo>
                  <a:pt x="1254201" y="545249"/>
                </a:lnTo>
                <a:lnTo>
                  <a:pt x="1295107" y="563841"/>
                </a:lnTo>
                <a:lnTo>
                  <a:pt x="1333982" y="585584"/>
                </a:lnTo>
                <a:lnTo>
                  <a:pt x="1370711" y="610273"/>
                </a:lnTo>
                <a:lnTo>
                  <a:pt x="1405128" y="637743"/>
                </a:lnTo>
                <a:lnTo>
                  <a:pt x="1437106" y="667816"/>
                </a:lnTo>
                <a:lnTo>
                  <a:pt x="1466507" y="700290"/>
                </a:lnTo>
                <a:lnTo>
                  <a:pt x="1493189" y="734999"/>
                </a:lnTo>
                <a:lnTo>
                  <a:pt x="1517002" y="771740"/>
                </a:lnTo>
                <a:lnTo>
                  <a:pt x="1537804" y="810361"/>
                </a:lnTo>
                <a:lnTo>
                  <a:pt x="1555470" y="850658"/>
                </a:lnTo>
                <a:lnTo>
                  <a:pt x="1569859" y="892467"/>
                </a:lnTo>
                <a:lnTo>
                  <a:pt x="1580819" y="935583"/>
                </a:lnTo>
                <a:lnTo>
                  <a:pt x="1588211" y="979830"/>
                </a:lnTo>
                <a:lnTo>
                  <a:pt x="1591906" y="1025029"/>
                </a:lnTo>
                <a:lnTo>
                  <a:pt x="1591906" y="369087"/>
                </a:lnTo>
                <a:lnTo>
                  <a:pt x="1584121" y="362673"/>
                </a:lnTo>
                <a:lnTo>
                  <a:pt x="1546644" y="335051"/>
                </a:lnTo>
                <a:lnTo>
                  <a:pt x="1507578" y="309372"/>
                </a:lnTo>
                <a:lnTo>
                  <a:pt x="1473606" y="289585"/>
                </a:lnTo>
                <a:lnTo>
                  <a:pt x="1467015" y="285737"/>
                </a:lnTo>
                <a:lnTo>
                  <a:pt x="1425003" y="264248"/>
                </a:lnTo>
                <a:lnTo>
                  <a:pt x="1381607" y="244970"/>
                </a:lnTo>
                <a:lnTo>
                  <a:pt x="1336903" y="227990"/>
                </a:lnTo>
                <a:lnTo>
                  <a:pt x="1350086" y="127863"/>
                </a:lnTo>
                <a:lnTo>
                  <a:pt x="1331290" y="57670"/>
                </a:lnTo>
                <a:lnTo>
                  <a:pt x="1268171" y="21361"/>
                </a:lnTo>
                <a:lnTo>
                  <a:pt x="1105636" y="0"/>
                </a:lnTo>
                <a:lnTo>
                  <a:pt x="1067968" y="2540"/>
                </a:lnTo>
                <a:lnTo>
                  <a:pt x="1035304" y="18757"/>
                </a:lnTo>
                <a:lnTo>
                  <a:pt x="1011097" y="45999"/>
                </a:lnTo>
                <a:lnTo>
                  <a:pt x="998816" y="81635"/>
                </a:lnTo>
                <a:lnTo>
                  <a:pt x="985634" y="181775"/>
                </a:lnTo>
                <a:lnTo>
                  <a:pt x="937729" y="186601"/>
                </a:lnTo>
                <a:lnTo>
                  <a:pt x="890511" y="194043"/>
                </a:lnTo>
                <a:lnTo>
                  <a:pt x="844067" y="204000"/>
                </a:lnTo>
                <a:lnTo>
                  <a:pt x="798474" y="216433"/>
                </a:lnTo>
                <a:lnTo>
                  <a:pt x="753821" y="231279"/>
                </a:lnTo>
                <a:lnTo>
                  <a:pt x="710184" y="248450"/>
                </a:lnTo>
                <a:lnTo>
                  <a:pt x="667639" y="267906"/>
                </a:lnTo>
                <a:lnTo>
                  <a:pt x="626275" y="289585"/>
                </a:lnTo>
                <a:lnTo>
                  <a:pt x="560019" y="213410"/>
                </a:lnTo>
                <a:lnTo>
                  <a:pt x="530085" y="190322"/>
                </a:lnTo>
                <a:lnTo>
                  <a:pt x="494855" y="180822"/>
                </a:lnTo>
                <a:lnTo>
                  <a:pt x="458647" y="185254"/>
                </a:lnTo>
                <a:lnTo>
                  <a:pt x="425792" y="203911"/>
                </a:lnTo>
                <a:lnTo>
                  <a:pt x="302006" y="311200"/>
                </a:lnTo>
                <a:lnTo>
                  <a:pt x="278892" y="340995"/>
                </a:lnTo>
                <a:lnTo>
                  <a:pt x="269405" y="376135"/>
                </a:lnTo>
                <a:lnTo>
                  <a:pt x="273850" y="412305"/>
                </a:lnTo>
                <a:lnTo>
                  <a:pt x="292481" y="445173"/>
                </a:lnTo>
                <a:lnTo>
                  <a:pt x="358609" y="521220"/>
                </a:lnTo>
                <a:lnTo>
                  <a:pt x="330619" y="560006"/>
                </a:lnTo>
                <a:lnTo>
                  <a:pt x="304736" y="600430"/>
                </a:lnTo>
                <a:lnTo>
                  <a:pt x="281025" y="642429"/>
                </a:lnTo>
                <a:lnTo>
                  <a:pt x="259613" y="685914"/>
                </a:lnTo>
                <a:lnTo>
                  <a:pt x="240563" y="730846"/>
                </a:lnTo>
                <a:lnTo>
                  <a:pt x="223964" y="777138"/>
                </a:lnTo>
                <a:lnTo>
                  <a:pt x="209918" y="824725"/>
                </a:lnTo>
                <a:lnTo>
                  <a:pt x="108953" y="819264"/>
                </a:lnTo>
                <a:lnTo>
                  <a:pt x="40233" y="843483"/>
                </a:lnTo>
                <a:lnTo>
                  <a:pt x="8801" y="909104"/>
                </a:lnTo>
                <a:lnTo>
                  <a:pt x="0" y="1072515"/>
                </a:lnTo>
                <a:lnTo>
                  <a:pt x="5448" y="1109814"/>
                </a:lnTo>
                <a:lnTo>
                  <a:pt x="24168" y="1141069"/>
                </a:lnTo>
                <a:lnTo>
                  <a:pt x="53289" y="1163040"/>
                </a:lnTo>
                <a:lnTo>
                  <a:pt x="89916" y="1172514"/>
                </a:lnTo>
                <a:lnTo>
                  <a:pt x="190868" y="1177848"/>
                </a:lnTo>
                <a:lnTo>
                  <a:pt x="200164" y="1228356"/>
                </a:lnTo>
                <a:lnTo>
                  <a:pt x="212369" y="1277937"/>
                </a:lnTo>
                <a:lnTo>
                  <a:pt x="227393" y="1326464"/>
                </a:lnTo>
                <a:lnTo>
                  <a:pt x="245160" y="1373822"/>
                </a:lnTo>
                <a:lnTo>
                  <a:pt x="265607" y="1419898"/>
                </a:lnTo>
                <a:lnTo>
                  <a:pt x="185254" y="1480972"/>
                </a:lnTo>
                <a:lnTo>
                  <a:pt x="160210" y="1509306"/>
                </a:lnTo>
                <a:lnTo>
                  <a:pt x="148450" y="1543786"/>
                </a:lnTo>
                <a:lnTo>
                  <a:pt x="150520" y="1580134"/>
                </a:lnTo>
                <a:lnTo>
                  <a:pt x="167005" y="1614043"/>
                </a:lnTo>
                <a:lnTo>
                  <a:pt x="266268" y="1744370"/>
                </a:lnTo>
                <a:lnTo>
                  <a:pt x="294576" y="1769300"/>
                </a:lnTo>
                <a:lnTo>
                  <a:pt x="329107" y="1781009"/>
                </a:lnTo>
                <a:lnTo>
                  <a:pt x="365531" y="1778927"/>
                </a:lnTo>
                <a:lnTo>
                  <a:pt x="399567" y="1762467"/>
                </a:lnTo>
                <a:lnTo>
                  <a:pt x="480060" y="1701406"/>
                </a:lnTo>
                <a:lnTo>
                  <a:pt x="515937" y="1730997"/>
                </a:lnTo>
                <a:lnTo>
                  <a:pt x="553453" y="1758683"/>
                </a:lnTo>
                <a:lnTo>
                  <a:pt x="592543" y="1784375"/>
                </a:lnTo>
                <a:lnTo>
                  <a:pt x="633145" y="1808010"/>
                </a:lnTo>
                <a:lnTo>
                  <a:pt x="675182" y="1829498"/>
                </a:lnTo>
                <a:lnTo>
                  <a:pt x="718616" y="1848764"/>
                </a:lnTo>
                <a:lnTo>
                  <a:pt x="763371" y="1865731"/>
                </a:lnTo>
                <a:lnTo>
                  <a:pt x="750189" y="1965731"/>
                </a:lnTo>
                <a:lnTo>
                  <a:pt x="768997" y="2035987"/>
                </a:lnTo>
                <a:lnTo>
                  <a:pt x="832104" y="2072360"/>
                </a:lnTo>
                <a:lnTo>
                  <a:pt x="994638" y="2093722"/>
                </a:lnTo>
                <a:lnTo>
                  <a:pt x="1032306" y="2091156"/>
                </a:lnTo>
                <a:lnTo>
                  <a:pt x="1064958" y="2074900"/>
                </a:lnTo>
                <a:lnTo>
                  <a:pt x="1089126" y="2047608"/>
                </a:lnTo>
                <a:lnTo>
                  <a:pt x="1101331" y="2011946"/>
                </a:lnTo>
                <a:lnTo>
                  <a:pt x="1114640" y="1911819"/>
                </a:lnTo>
                <a:lnTo>
                  <a:pt x="1162507" y="1906943"/>
                </a:lnTo>
                <a:lnTo>
                  <a:pt x="1209700" y="1899475"/>
                </a:lnTo>
                <a:lnTo>
                  <a:pt x="1256118" y="1889493"/>
                </a:lnTo>
                <a:lnTo>
                  <a:pt x="1301686" y="1877034"/>
                </a:lnTo>
                <a:lnTo>
                  <a:pt x="1346339" y="1862188"/>
                </a:lnTo>
                <a:lnTo>
                  <a:pt x="1389964" y="1845005"/>
                </a:lnTo>
                <a:lnTo>
                  <a:pt x="1432509" y="1825548"/>
                </a:lnTo>
                <a:lnTo>
                  <a:pt x="1473873" y="1803882"/>
                </a:lnTo>
                <a:lnTo>
                  <a:pt x="1540268" y="1880311"/>
                </a:lnTo>
                <a:lnTo>
                  <a:pt x="1570189" y="1903323"/>
                </a:lnTo>
                <a:lnTo>
                  <a:pt x="1605432" y="1912797"/>
                </a:lnTo>
                <a:lnTo>
                  <a:pt x="1641678" y="1908403"/>
                </a:lnTo>
                <a:lnTo>
                  <a:pt x="1773770" y="1803882"/>
                </a:lnTo>
                <a:lnTo>
                  <a:pt x="1821446" y="1752650"/>
                </a:lnTo>
                <a:lnTo>
                  <a:pt x="1830882" y="1717471"/>
                </a:lnTo>
                <a:lnTo>
                  <a:pt x="1828901" y="1701406"/>
                </a:lnTo>
                <a:lnTo>
                  <a:pt x="1826425" y="1681289"/>
                </a:lnTo>
                <a:lnTo>
                  <a:pt x="1807794" y="1648409"/>
                </a:lnTo>
                <a:lnTo>
                  <a:pt x="1754987" y="1587728"/>
                </a:lnTo>
                <a:lnTo>
                  <a:pt x="1741398" y="1572107"/>
                </a:lnTo>
                <a:lnTo>
                  <a:pt x="1769338" y="1533385"/>
                </a:lnTo>
                <a:lnTo>
                  <a:pt x="1795170" y="1493037"/>
                </a:lnTo>
                <a:lnTo>
                  <a:pt x="1818830" y="1451140"/>
                </a:lnTo>
                <a:lnTo>
                  <a:pt x="1840204" y="1407731"/>
                </a:lnTo>
                <a:lnTo>
                  <a:pt x="1859229" y="1362913"/>
                </a:lnTo>
                <a:lnTo>
                  <a:pt x="1875802" y="1316723"/>
                </a:lnTo>
                <a:lnTo>
                  <a:pt x="1889836" y="1269250"/>
                </a:lnTo>
                <a:lnTo>
                  <a:pt x="1990928" y="1274724"/>
                </a:lnTo>
                <a:lnTo>
                  <a:pt x="2059597" y="1250518"/>
                </a:lnTo>
                <a:lnTo>
                  <a:pt x="2090978" y="1185011"/>
                </a:lnTo>
                <a:lnTo>
                  <a:pt x="2099843" y="1021473"/>
                </a:lnTo>
                <a:close/>
              </a:path>
              <a:path w="2957829" h="2411729">
                <a:moveTo>
                  <a:pt x="2890964" y="1888248"/>
                </a:moveTo>
                <a:lnTo>
                  <a:pt x="2884703" y="1806486"/>
                </a:lnTo>
                <a:lnTo>
                  <a:pt x="2879496" y="1788337"/>
                </a:lnTo>
                <a:lnTo>
                  <a:pt x="2868117" y="1774063"/>
                </a:lnTo>
                <a:lnTo>
                  <a:pt x="2854998" y="1766646"/>
                </a:lnTo>
                <a:lnTo>
                  <a:pt x="2852216" y="1765071"/>
                </a:lnTo>
                <a:lnTo>
                  <a:pt x="2833433" y="1762734"/>
                </a:lnTo>
                <a:lnTo>
                  <a:pt x="2782963" y="1766646"/>
                </a:lnTo>
                <a:lnTo>
                  <a:pt x="2772854" y="1736090"/>
                </a:lnTo>
                <a:lnTo>
                  <a:pt x="2760586" y="1706613"/>
                </a:lnTo>
                <a:lnTo>
                  <a:pt x="2746273" y="1678317"/>
                </a:lnTo>
                <a:lnTo>
                  <a:pt x="2730004" y="1651279"/>
                </a:lnTo>
                <a:lnTo>
                  <a:pt x="2765082" y="1616506"/>
                </a:lnTo>
                <a:lnTo>
                  <a:pt x="2766136" y="1615465"/>
                </a:lnTo>
                <a:lnTo>
                  <a:pt x="2776651" y="1599768"/>
                </a:lnTo>
                <a:lnTo>
                  <a:pt x="2780207" y="1581861"/>
                </a:lnTo>
                <a:lnTo>
                  <a:pt x="2776791" y="1563928"/>
                </a:lnTo>
                <a:lnTo>
                  <a:pt x="2766390" y="1548155"/>
                </a:lnTo>
                <a:lnTo>
                  <a:pt x="2757601" y="1539303"/>
                </a:lnTo>
                <a:lnTo>
                  <a:pt x="2743771" y="1525371"/>
                </a:lnTo>
                <a:lnTo>
                  <a:pt x="2708605" y="1489951"/>
                </a:lnTo>
                <a:lnTo>
                  <a:pt x="2692882" y="1479435"/>
                </a:lnTo>
                <a:lnTo>
                  <a:pt x="2674937" y="1475854"/>
                </a:lnTo>
                <a:lnTo>
                  <a:pt x="2656967" y="1479257"/>
                </a:lnTo>
                <a:lnTo>
                  <a:pt x="2641168" y="1489697"/>
                </a:lnTo>
                <a:lnTo>
                  <a:pt x="2636558" y="1494256"/>
                </a:lnTo>
                <a:lnTo>
                  <a:pt x="2636558" y="1887207"/>
                </a:lnTo>
                <a:lnTo>
                  <a:pt x="2636558" y="1888248"/>
                </a:lnTo>
                <a:lnTo>
                  <a:pt x="2632227" y="1936470"/>
                </a:lnTo>
                <a:lnTo>
                  <a:pt x="2619603" y="1982330"/>
                </a:lnTo>
                <a:lnTo>
                  <a:pt x="2599499" y="2024570"/>
                </a:lnTo>
                <a:lnTo>
                  <a:pt x="2572689" y="2062403"/>
                </a:lnTo>
                <a:lnTo>
                  <a:pt x="2539936" y="2095068"/>
                </a:lnTo>
                <a:lnTo>
                  <a:pt x="2502014" y="2121814"/>
                </a:lnTo>
                <a:lnTo>
                  <a:pt x="2459685" y="2141867"/>
                </a:lnTo>
                <a:lnTo>
                  <a:pt x="2413724" y="2154453"/>
                </a:lnTo>
                <a:lnTo>
                  <a:pt x="2364905" y="2158822"/>
                </a:lnTo>
                <a:lnTo>
                  <a:pt x="2316035" y="2154453"/>
                </a:lnTo>
                <a:lnTo>
                  <a:pt x="2270061" y="2141867"/>
                </a:lnTo>
                <a:lnTo>
                  <a:pt x="2227732" y="2121814"/>
                </a:lnTo>
                <a:lnTo>
                  <a:pt x="2189810" y="2095068"/>
                </a:lnTo>
                <a:lnTo>
                  <a:pt x="2157069" y="2062403"/>
                </a:lnTo>
                <a:lnTo>
                  <a:pt x="2130272" y="2024570"/>
                </a:lnTo>
                <a:lnTo>
                  <a:pt x="2122792" y="2008822"/>
                </a:lnTo>
                <a:lnTo>
                  <a:pt x="2110181" y="1982330"/>
                </a:lnTo>
                <a:lnTo>
                  <a:pt x="2097570" y="1936470"/>
                </a:lnTo>
                <a:lnTo>
                  <a:pt x="2093239" y="1888248"/>
                </a:lnTo>
                <a:lnTo>
                  <a:pt x="2093239" y="1887207"/>
                </a:lnTo>
                <a:lnTo>
                  <a:pt x="2097570" y="1838998"/>
                </a:lnTo>
                <a:lnTo>
                  <a:pt x="2110181" y="1793113"/>
                </a:lnTo>
                <a:lnTo>
                  <a:pt x="2130272" y="1750860"/>
                </a:lnTo>
                <a:lnTo>
                  <a:pt x="2157069" y="1713014"/>
                </a:lnTo>
                <a:lnTo>
                  <a:pt x="2189810" y="1680311"/>
                </a:lnTo>
                <a:lnTo>
                  <a:pt x="2227732" y="1653552"/>
                </a:lnTo>
                <a:lnTo>
                  <a:pt x="2270061" y="1633486"/>
                </a:lnTo>
                <a:lnTo>
                  <a:pt x="2316035" y="1620888"/>
                </a:lnTo>
                <a:lnTo>
                  <a:pt x="2364905" y="1616506"/>
                </a:lnTo>
                <a:lnTo>
                  <a:pt x="2413724" y="1620888"/>
                </a:lnTo>
                <a:lnTo>
                  <a:pt x="2459685" y="1633486"/>
                </a:lnTo>
                <a:lnTo>
                  <a:pt x="2502014" y="1653552"/>
                </a:lnTo>
                <a:lnTo>
                  <a:pt x="2539936" y="1680311"/>
                </a:lnTo>
                <a:lnTo>
                  <a:pt x="2572689" y="1713014"/>
                </a:lnTo>
                <a:lnTo>
                  <a:pt x="2599499" y="1750860"/>
                </a:lnTo>
                <a:lnTo>
                  <a:pt x="2619603" y="1793113"/>
                </a:lnTo>
                <a:lnTo>
                  <a:pt x="2632227" y="1838998"/>
                </a:lnTo>
                <a:lnTo>
                  <a:pt x="2636558" y="1887207"/>
                </a:lnTo>
                <a:lnTo>
                  <a:pt x="2636558" y="1494256"/>
                </a:lnTo>
                <a:lnTo>
                  <a:pt x="2605036" y="1525371"/>
                </a:lnTo>
                <a:lnTo>
                  <a:pt x="2570022" y="1504480"/>
                </a:lnTo>
                <a:lnTo>
                  <a:pt x="2533002" y="1486877"/>
                </a:lnTo>
                <a:lnTo>
                  <a:pt x="2494178" y="1472768"/>
                </a:lnTo>
                <a:lnTo>
                  <a:pt x="2453729" y="1462354"/>
                </a:lnTo>
                <a:lnTo>
                  <a:pt x="2453729" y="1411693"/>
                </a:lnTo>
                <a:lnTo>
                  <a:pt x="2449969" y="1393151"/>
                </a:lnTo>
                <a:lnTo>
                  <a:pt x="2439746" y="1378013"/>
                </a:lnTo>
                <a:lnTo>
                  <a:pt x="2424569" y="1367790"/>
                </a:lnTo>
                <a:lnTo>
                  <a:pt x="2405989" y="1364043"/>
                </a:lnTo>
                <a:lnTo>
                  <a:pt x="2323947" y="1364043"/>
                </a:lnTo>
                <a:lnTo>
                  <a:pt x="2305367" y="1367790"/>
                </a:lnTo>
                <a:lnTo>
                  <a:pt x="2290191" y="1378013"/>
                </a:lnTo>
                <a:lnTo>
                  <a:pt x="2279954" y="1393151"/>
                </a:lnTo>
                <a:lnTo>
                  <a:pt x="2276195" y="1411693"/>
                </a:lnTo>
                <a:lnTo>
                  <a:pt x="2276195" y="1462214"/>
                </a:lnTo>
                <a:lnTo>
                  <a:pt x="2229751" y="1474520"/>
                </a:lnTo>
                <a:lnTo>
                  <a:pt x="2185517" y="1491678"/>
                </a:lnTo>
                <a:lnTo>
                  <a:pt x="2143760" y="1513382"/>
                </a:lnTo>
                <a:lnTo>
                  <a:pt x="2104809" y="1539303"/>
                </a:lnTo>
                <a:lnTo>
                  <a:pt x="2066848" y="1505712"/>
                </a:lnTo>
                <a:lnTo>
                  <a:pt x="2050478" y="1496212"/>
                </a:lnTo>
                <a:lnTo>
                  <a:pt x="2032355" y="1493812"/>
                </a:lnTo>
                <a:lnTo>
                  <a:pt x="2014664" y="1498358"/>
                </a:lnTo>
                <a:lnTo>
                  <a:pt x="1999538" y="1509737"/>
                </a:lnTo>
                <a:lnTo>
                  <a:pt x="1945144" y="1571205"/>
                </a:lnTo>
                <a:lnTo>
                  <a:pt x="1935632" y="1587538"/>
                </a:lnTo>
                <a:lnTo>
                  <a:pt x="1933232" y="1605622"/>
                </a:lnTo>
                <a:lnTo>
                  <a:pt x="1937791" y="1623288"/>
                </a:lnTo>
                <a:lnTo>
                  <a:pt x="1949196" y="1638388"/>
                </a:lnTo>
                <a:lnTo>
                  <a:pt x="1987016" y="1671853"/>
                </a:lnTo>
                <a:lnTo>
                  <a:pt x="1967903" y="1709166"/>
                </a:lnTo>
                <a:lnTo>
                  <a:pt x="1952396" y="1748497"/>
                </a:lnTo>
                <a:lnTo>
                  <a:pt x="1940737" y="1789607"/>
                </a:lnTo>
                <a:lnTo>
                  <a:pt x="1933143" y="1832267"/>
                </a:lnTo>
                <a:lnTo>
                  <a:pt x="1882533" y="1836166"/>
                </a:lnTo>
                <a:lnTo>
                  <a:pt x="1864347" y="1841284"/>
                </a:lnTo>
                <a:lnTo>
                  <a:pt x="1850059" y="1852612"/>
                </a:lnTo>
                <a:lnTo>
                  <a:pt x="1841042" y="1868474"/>
                </a:lnTo>
                <a:lnTo>
                  <a:pt x="1838706" y="1887207"/>
                </a:lnTo>
                <a:lnTo>
                  <a:pt x="1845094" y="1969109"/>
                </a:lnTo>
                <a:lnTo>
                  <a:pt x="1850224" y="1987257"/>
                </a:lnTo>
                <a:lnTo>
                  <a:pt x="1861566" y="2001532"/>
                </a:lnTo>
                <a:lnTo>
                  <a:pt x="1877453" y="2010524"/>
                </a:lnTo>
                <a:lnTo>
                  <a:pt x="1896237" y="2012861"/>
                </a:lnTo>
                <a:lnTo>
                  <a:pt x="1946846" y="2008822"/>
                </a:lnTo>
                <a:lnTo>
                  <a:pt x="1956955" y="2039378"/>
                </a:lnTo>
                <a:lnTo>
                  <a:pt x="1969211" y="2068868"/>
                </a:lnTo>
                <a:lnTo>
                  <a:pt x="1983524" y="2097201"/>
                </a:lnTo>
                <a:lnTo>
                  <a:pt x="1999805" y="2124316"/>
                </a:lnTo>
                <a:lnTo>
                  <a:pt x="1963801" y="2159736"/>
                </a:lnTo>
                <a:lnTo>
                  <a:pt x="1953285" y="2175484"/>
                </a:lnTo>
                <a:lnTo>
                  <a:pt x="1949729" y="2193404"/>
                </a:lnTo>
                <a:lnTo>
                  <a:pt x="1953145" y="2211349"/>
                </a:lnTo>
                <a:lnTo>
                  <a:pt x="1963534" y="2227173"/>
                </a:lnTo>
                <a:lnTo>
                  <a:pt x="2021319" y="2285377"/>
                </a:lnTo>
                <a:lnTo>
                  <a:pt x="2037054" y="2295880"/>
                </a:lnTo>
                <a:lnTo>
                  <a:pt x="2054987" y="2299424"/>
                </a:lnTo>
                <a:lnTo>
                  <a:pt x="2072957" y="2296020"/>
                </a:lnTo>
                <a:lnTo>
                  <a:pt x="2088756" y="2285644"/>
                </a:lnTo>
                <a:lnTo>
                  <a:pt x="2124760" y="2250097"/>
                </a:lnTo>
                <a:lnTo>
                  <a:pt x="2159800" y="2270988"/>
                </a:lnTo>
                <a:lnTo>
                  <a:pt x="2196858" y="2288590"/>
                </a:lnTo>
                <a:lnTo>
                  <a:pt x="2235733" y="2302700"/>
                </a:lnTo>
                <a:lnTo>
                  <a:pt x="2276195" y="2313114"/>
                </a:lnTo>
                <a:lnTo>
                  <a:pt x="2276195" y="2363635"/>
                </a:lnTo>
                <a:lnTo>
                  <a:pt x="2279954" y="2382177"/>
                </a:lnTo>
                <a:lnTo>
                  <a:pt x="2290191" y="2397328"/>
                </a:lnTo>
                <a:lnTo>
                  <a:pt x="2305367" y="2407539"/>
                </a:lnTo>
                <a:lnTo>
                  <a:pt x="2323947" y="2411285"/>
                </a:lnTo>
                <a:lnTo>
                  <a:pt x="2405989" y="2411285"/>
                </a:lnTo>
                <a:lnTo>
                  <a:pt x="2424569" y="2407539"/>
                </a:lnTo>
                <a:lnTo>
                  <a:pt x="2439733" y="2397328"/>
                </a:lnTo>
                <a:lnTo>
                  <a:pt x="2449969" y="2382177"/>
                </a:lnTo>
                <a:lnTo>
                  <a:pt x="2453729" y="2363635"/>
                </a:lnTo>
                <a:lnTo>
                  <a:pt x="2453729" y="2313114"/>
                </a:lnTo>
                <a:lnTo>
                  <a:pt x="2500096" y="2300757"/>
                </a:lnTo>
                <a:lnTo>
                  <a:pt x="2544305" y="2283612"/>
                </a:lnTo>
                <a:lnTo>
                  <a:pt x="2586037" y="2261933"/>
                </a:lnTo>
                <a:lnTo>
                  <a:pt x="2603843" y="2250097"/>
                </a:lnTo>
                <a:lnTo>
                  <a:pt x="2625001" y="2236038"/>
                </a:lnTo>
                <a:lnTo>
                  <a:pt x="2663088" y="2269629"/>
                </a:lnTo>
                <a:lnTo>
                  <a:pt x="2679458" y="2279116"/>
                </a:lnTo>
                <a:lnTo>
                  <a:pt x="2697569" y="2281529"/>
                </a:lnTo>
                <a:lnTo>
                  <a:pt x="2715272" y="2276970"/>
                </a:lnTo>
                <a:lnTo>
                  <a:pt x="2756547" y="2236038"/>
                </a:lnTo>
                <a:lnTo>
                  <a:pt x="2784779" y="2204135"/>
                </a:lnTo>
                <a:lnTo>
                  <a:pt x="2796705" y="2169706"/>
                </a:lnTo>
                <a:lnTo>
                  <a:pt x="2793885" y="2158822"/>
                </a:lnTo>
                <a:lnTo>
                  <a:pt x="2792145" y="2152040"/>
                </a:lnTo>
                <a:lnTo>
                  <a:pt x="2780741" y="2136940"/>
                </a:lnTo>
                <a:lnTo>
                  <a:pt x="2742781" y="2103488"/>
                </a:lnTo>
                <a:lnTo>
                  <a:pt x="2761818" y="2066188"/>
                </a:lnTo>
                <a:lnTo>
                  <a:pt x="2777286" y="2026920"/>
                </a:lnTo>
                <a:lnTo>
                  <a:pt x="2788932" y="1985899"/>
                </a:lnTo>
                <a:lnTo>
                  <a:pt x="2796527" y="1943328"/>
                </a:lnTo>
                <a:lnTo>
                  <a:pt x="2847136" y="1939429"/>
                </a:lnTo>
                <a:lnTo>
                  <a:pt x="2865336" y="1934235"/>
                </a:lnTo>
                <a:lnTo>
                  <a:pt x="2879661" y="1922868"/>
                </a:lnTo>
                <a:lnTo>
                  <a:pt x="2888678" y="1906993"/>
                </a:lnTo>
                <a:lnTo>
                  <a:pt x="2890964" y="1888248"/>
                </a:lnTo>
                <a:close/>
              </a:path>
              <a:path w="2957829" h="2411729">
                <a:moveTo>
                  <a:pt x="2957753" y="966914"/>
                </a:moveTo>
                <a:lnTo>
                  <a:pt x="2952915" y="904938"/>
                </a:lnTo>
                <a:lnTo>
                  <a:pt x="2948990" y="891120"/>
                </a:lnTo>
                <a:lnTo>
                  <a:pt x="2940380" y="880262"/>
                </a:lnTo>
                <a:lnTo>
                  <a:pt x="2930423" y="874598"/>
                </a:lnTo>
                <a:lnTo>
                  <a:pt x="2928328" y="873404"/>
                </a:lnTo>
                <a:lnTo>
                  <a:pt x="2914053" y="871601"/>
                </a:lnTo>
                <a:lnTo>
                  <a:pt x="2875699" y="874598"/>
                </a:lnTo>
                <a:lnTo>
                  <a:pt x="2868028" y="851433"/>
                </a:lnTo>
                <a:lnTo>
                  <a:pt x="2858744" y="829068"/>
                </a:lnTo>
                <a:lnTo>
                  <a:pt x="2847898" y="807567"/>
                </a:lnTo>
                <a:lnTo>
                  <a:pt x="2835529" y="786968"/>
                </a:lnTo>
                <a:lnTo>
                  <a:pt x="2840380" y="782154"/>
                </a:lnTo>
                <a:lnTo>
                  <a:pt x="2862923" y="759752"/>
                </a:lnTo>
                <a:lnTo>
                  <a:pt x="2870924" y="747903"/>
                </a:lnTo>
                <a:lnTo>
                  <a:pt x="2873616" y="734326"/>
                </a:lnTo>
                <a:lnTo>
                  <a:pt x="2871025" y="720712"/>
                </a:lnTo>
                <a:lnTo>
                  <a:pt x="2863177" y="708710"/>
                </a:lnTo>
                <a:lnTo>
                  <a:pt x="2856458" y="701941"/>
                </a:lnTo>
                <a:lnTo>
                  <a:pt x="2845981" y="691400"/>
                </a:lnTo>
                <a:lnTo>
                  <a:pt x="2819222" y="664438"/>
                </a:lnTo>
                <a:lnTo>
                  <a:pt x="2807271" y="656463"/>
                </a:lnTo>
                <a:lnTo>
                  <a:pt x="2793644" y="653783"/>
                </a:lnTo>
                <a:lnTo>
                  <a:pt x="2779979" y="656412"/>
                </a:lnTo>
                <a:lnTo>
                  <a:pt x="2767952" y="664311"/>
                </a:lnTo>
                <a:lnTo>
                  <a:pt x="2743009" y="689114"/>
                </a:lnTo>
                <a:lnTo>
                  <a:pt x="2743009" y="966266"/>
                </a:lnTo>
                <a:lnTo>
                  <a:pt x="2742996" y="966914"/>
                </a:lnTo>
                <a:lnTo>
                  <a:pt x="2736431" y="1015530"/>
                </a:lnTo>
                <a:lnTo>
                  <a:pt x="2717787" y="1059573"/>
                </a:lnTo>
                <a:lnTo>
                  <a:pt x="2688882" y="1096886"/>
                </a:lnTo>
                <a:lnTo>
                  <a:pt x="2651468" y="1125728"/>
                </a:lnTo>
                <a:lnTo>
                  <a:pt x="2607322" y="1144308"/>
                </a:lnTo>
                <a:lnTo>
                  <a:pt x="2558211" y="1150899"/>
                </a:lnTo>
                <a:lnTo>
                  <a:pt x="2509113" y="1144308"/>
                </a:lnTo>
                <a:lnTo>
                  <a:pt x="2464993" y="1125728"/>
                </a:lnTo>
                <a:lnTo>
                  <a:pt x="2427605" y="1096886"/>
                </a:lnTo>
                <a:lnTo>
                  <a:pt x="2398725" y="1059573"/>
                </a:lnTo>
                <a:lnTo>
                  <a:pt x="2380107" y="1015530"/>
                </a:lnTo>
                <a:lnTo>
                  <a:pt x="2373566" y="966914"/>
                </a:lnTo>
                <a:lnTo>
                  <a:pt x="2373541" y="966266"/>
                </a:lnTo>
                <a:lnTo>
                  <a:pt x="2380107" y="917511"/>
                </a:lnTo>
                <a:lnTo>
                  <a:pt x="2398725" y="873467"/>
                </a:lnTo>
                <a:lnTo>
                  <a:pt x="2427605" y="836155"/>
                </a:lnTo>
                <a:lnTo>
                  <a:pt x="2464993" y="807326"/>
                </a:lnTo>
                <a:lnTo>
                  <a:pt x="2509113" y="788733"/>
                </a:lnTo>
                <a:lnTo>
                  <a:pt x="2558211" y="782154"/>
                </a:lnTo>
                <a:lnTo>
                  <a:pt x="2607322" y="788733"/>
                </a:lnTo>
                <a:lnTo>
                  <a:pt x="2651468" y="807326"/>
                </a:lnTo>
                <a:lnTo>
                  <a:pt x="2688882" y="836155"/>
                </a:lnTo>
                <a:lnTo>
                  <a:pt x="2717787" y="873467"/>
                </a:lnTo>
                <a:lnTo>
                  <a:pt x="2736431" y="917511"/>
                </a:lnTo>
                <a:lnTo>
                  <a:pt x="2743009" y="966266"/>
                </a:lnTo>
                <a:lnTo>
                  <a:pt x="2743009" y="689114"/>
                </a:lnTo>
                <a:lnTo>
                  <a:pt x="2740698" y="691400"/>
                </a:lnTo>
                <a:lnTo>
                  <a:pt x="2714066" y="675525"/>
                </a:lnTo>
                <a:lnTo>
                  <a:pt x="2685910" y="662165"/>
                </a:lnTo>
                <a:lnTo>
                  <a:pt x="2656395" y="651446"/>
                </a:lnTo>
                <a:lnTo>
                  <a:pt x="2625648" y="643483"/>
                </a:lnTo>
                <a:lnTo>
                  <a:pt x="2625648" y="605066"/>
                </a:lnTo>
                <a:lnTo>
                  <a:pt x="2622804" y="591007"/>
                </a:lnTo>
                <a:lnTo>
                  <a:pt x="2615069" y="579501"/>
                </a:lnTo>
                <a:lnTo>
                  <a:pt x="2603589" y="571728"/>
                </a:lnTo>
                <a:lnTo>
                  <a:pt x="2589517" y="568871"/>
                </a:lnTo>
                <a:lnTo>
                  <a:pt x="2527173" y="568871"/>
                </a:lnTo>
                <a:lnTo>
                  <a:pt x="2513025" y="571728"/>
                </a:lnTo>
                <a:lnTo>
                  <a:pt x="2501506" y="579501"/>
                </a:lnTo>
                <a:lnTo>
                  <a:pt x="2493746" y="591007"/>
                </a:lnTo>
                <a:lnTo>
                  <a:pt x="2490901" y="605066"/>
                </a:lnTo>
                <a:lnTo>
                  <a:pt x="2490901" y="643483"/>
                </a:lnTo>
                <a:lnTo>
                  <a:pt x="2455646" y="652818"/>
                </a:lnTo>
                <a:lnTo>
                  <a:pt x="2422055" y="665822"/>
                </a:lnTo>
                <a:lnTo>
                  <a:pt x="2390330" y="682282"/>
                </a:lnTo>
                <a:lnTo>
                  <a:pt x="2360726" y="701941"/>
                </a:lnTo>
                <a:lnTo>
                  <a:pt x="2332024" y="676554"/>
                </a:lnTo>
                <a:lnTo>
                  <a:pt x="2319578" y="669328"/>
                </a:lnTo>
                <a:lnTo>
                  <a:pt x="2305824" y="667499"/>
                </a:lnTo>
                <a:lnTo>
                  <a:pt x="2292388" y="670953"/>
                </a:lnTo>
                <a:lnTo>
                  <a:pt x="2280894" y="679551"/>
                </a:lnTo>
                <a:lnTo>
                  <a:pt x="2239543" y="726160"/>
                </a:lnTo>
                <a:lnTo>
                  <a:pt x="2232317" y="738581"/>
                </a:lnTo>
                <a:lnTo>
                  <a:pt x="2230488" y="752322"/>
                </a:lnTo>
                <a:lnTo>
                  <a:pt x="2233930" y="765733"/>
                </a:lnTo>
                <a:lnTo>
                  <a:pt x="2242553" y="777201"/>
                </a:lnTo>
                <a:lnTo>
                  <a:pt x="2271382" y="802589"/>
                </a:lnTo>
                <a:lnTo>
                  <a:pt x="2256853" y="831011"/>
                </a:lnTo>
                <a:lnTo>
                  <a:pt x="2245080" y="860894"/>
                </a:lnTo>
                <a:lnTo>
                  <a:pt x="2236216" y="892098"/>
                </a:lnTo>
                <a:lnTo>
                  <a:pt x="2230412" y="924471"/>
                </a:lnTo>
                <a:lnTo>
                  <a:pt x="2192070" y="927455"/>
                </a:lnTo>
                <a:lnTo>
                  <a:pt x="2178227" y="931379"/>
                </a:lnTo>
                <a:lnTo>
                  <a:pt x="2167356" y="939977"/>
                </a:lnTo>
                <a:lnTo>
                  <a:pt x="2160486" y="952017"/>
                </a:lnTo>
                <a:lnTo>
                  <a:pt x="2158682" y="966266"/>
                </a:lnTo>
                <a:lnTo>
                  <a:pt x="2163508" y="1028369"/>
                </a:lnTo>
                <a:lnTo>
                  <a:pt x="2167445" y="1042123"/>
                </a:lnTo>
                <a:lnTo>
                  <a:pt x="2176094" y="1052982"/>
                </a:lnTo>
                <a:lnTo>
                  <a:pt x="2188159" y="1059827"/>
                </a:lnTo>
                <a:lnTo>
                  <a:pt x="2202370" y="1061567"/>
                </a:lnTo>
                <a:lnTo>
                  <a:pt x="2240851" y="1058583"/>
                </a:lnTo>
                <a:lnTo>
                  <a:pt x="2248471" y="1081735"/>
                </a:lnTo>
                <a:lnTo>
                  <a:pt x="2257755" y="1104099"/>
                </a:lnTo>
                <a:lnTo>
                  <a:pt x="2268639" y="1125613"/>
                </a:lnTo>
                <a:lnTo>
                  <a:pt x="2281034" y="1146213"/>
                </a:lnTo>
                <a:lnTo>
                  <a:pt x="2253767" y="1173162"/>
                </a:lnTo>
                <a:lnTo>
                  <a:pt x="2245741" y="1185087"/>
                </a:lnTo>
                <a:lnTo>
                  <a:pt x="2243023" y="1198676"/>
                </a:lnTo>
                <a:lnTo>
                  <a:pt x="2245601" y="1212265"/>
                </a:lnTo>
                <a:lnTo>
                  <a:pt x="2253500" y="1224203"/>
                </a:lnTo>
                <a:lnTo>
                  <a:pt x="2297468" y="1268476"/>
                </a:lnTo>
                <a:lnTo>
                  <a:pt x="2309342" y="1276477"/>
                </a:lnTo>
                <a:lnTo>
                  <a:pt x="2322931" y="1279194"/>
                </a:lnTo>
                <a:lnTo>
                  <a:pt x="2336571" y="1276616"/>
                </a:lnTo>
                <a:lnTo>
                  <a:pt x="2348598" y="1268730"/>
                </a:lnTo>
                <a:lnTo>
                  <a:pt x="2375852" y="1241653"/>
                </a:lnTo>
                <a:lnTo>
                  <a:pt x="2402497" y="1257541"/>
                </a:lnTo>
                <a:lnTo>
                  <a:pt x="2430640" y="1270927"/>
                </a:lnTo>
                <a:lnTo>
                  <a:pt x="2460167" y="1281658"/>
                </a:lnTo>
                <a:lnTo>
                  <a:pt x="2490901" y="1289570"/>
                </a:lnTo>
                <a:lnTo>
                  <a:pt x="2490901" y="1327975"/>
                </a:lnTo>
                <a:lnTo>
                  <a:pt x="2493746" y="1342021"/>
                </a:lnTo>
                <a:lnTo>
                  <a:pt x="2501506" y="1353477"/>
                </a:lnTo>
                <a:lnTo>
                  <a:pt x="2513025" y="1361211"/>
                </a:lnTo>
                <a:lnTo>
                  <a:pt x="2527173" y="1364043"/>
                </a:lnTo>
                <a:lnTo>
                  <a:pt x="2589517" y="1364043"/>
                </a:lnTo>
                <a:lnTo>
                  <a:pt x="2603576" y="1361211"/>
                </a:lnTo>
                <a:lnTo>
                  <a:pt x="2615069" y="1353477"/>
                </a:lnTo>
                <a:lnTo>
                  <a:pt x="2622804" y="1342021"/>
                </a:lnTo>
                <a:lnTo>
                  <a:pt x="2625648" y="1327975"/>
                </a:lnTo>
                <a:lnTo>
                  <a:pt x="2625648" y="1289570"/>
                </a:lnTo>
                <a:lnTo>
                  <a:pt x="2660904" y="1280160"/>
                </a:lnTo>
                <a:lnTo>
                  <a:pt x="2694508" y="1267117"/>
                </a:lnTo>
                <a:lnTo>
                  <a:pt x="2726220" y="1250696"/>
                </a:lnTo>
                <a:lnTo>
                  <a:pt x="2739885" y="1241653"/>
                </a:lnTo>
                <a:lnTo>
                  <a:pt x="2755823" y="1231099"/>
                </a:lnTo>
                <a:lnTo>
                  <a:pt x="2784652" y="1256487"/>
                </a:lnTo>
                <a:lnTo>
                  <a:pt x="2797098" y="1263713"/>
                </a:lnTo>
                <a:lnTo>
                  <a:pt x="2810853" y="1265542"/>
                </a:lnTo>
                <a:lnTo>
                  <a:pt x="2824289" y="1262100"/>
                </a:lnTo>
                <a:lnTo>
                  <a:pt x="2855658" y="1231099"/>
                </a:lnTo>
                <a:lnTo>
                  <a:pt x="2884309" y="1194435"/>
                </a:lnTo>
                <a:lnTo>
                  <a:pt x="2886138" y="1180680"/>
                </a:lnTo>
                <a:lnTo>
                  <a:pt x="2882671" y="1167257"/>
                </a:lnTo>
                <a:lnTo>
                  <a:pt x="2874010" y="1155839"/>
                </a:lnTo>
                <a:lnTo>
                  <a:pt x="2868422" y="1150899"/>
                </a:lnTo>
                <a:lnTo>
                  <a:pt x="2845181" y="1130325"/>
                </a:lnTo>
                <a:lnTo>
                  <a:pt x="2859633" y="1102004"/>
                </a:lnTo>
                <a:lnTo>
                  <a:pt x="2871368" y="1072222"/>
                </a:lnTo>
                <a:lnTo>
                  <a:pt x="2880220" y="1041120"/>
                </a:lnTo>
                <a:lnTo>
                  <a:pt x="2886011" y="1008837"/>
                </a:lnTo>
                <a:lnTo>
                  <a:pt x="2924479" y="1005840"/>
                </a:lnTo>
                <a:lnTo>
                  <a:pt x="2938272" y="1001928"/>
                </a:lnTo>
                <a:lnTo>
                  <a:pt x="2949143" y="993317"/>
                </a:lnTo>
                <a:lnTo>
                  <a:pt x="2956001" y="981240"/>
                </a:lnTo>
                <a:lnTo>
                  <a:pt x="2957753" y="966914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812406" y="3086100"/>
            <a:ext cx="4507865" cy="4114800"/>
            <a:chOff x="12812406" y="3086100"/>
            <a:chExt cx="4507865" cy="4114800"/>
          </a:xfrm>
        </p:grpSpPr>
        <p:sp>
          <p:nvSpPr>
            <p:cNvPr id="6" name="object 6"/>
            <p:cNvSpPr/>
            <p:nvPr/>
          </p:nvSpPr>
          <p:spPr>
            <a:xfrm>
              <a:off x="13041960" y="3803979"/>
              <a:ext cx="4048760" cy="3397250"/>
            </a:xfrm>
            <a:custGeom>
              <a:avLst/>
              <a:gdLst/>
              <a:ahLst/>
              <a:cxnLst/>
              <a:rect l="l" t="t" r="r" b="b"/>
              <a:pathLst>
                <a:path w="4048759" h="3397250">
                  <a:moveTo>
                    <a:pt x="1290294" y="51790"/>
                  </a:moveTo>
                  <a:lnTo>
                    <a:pt x="1271498" y="13665"/>
                  </a:lnTo>
                  <a:lnTo>
                    <a:pt x="1238542" y="0"/>
                  </a:lnTo>
                  <a:lnTo>
                    <a:pt x="1231265" y="0"/>
                  </a:lnTo>
                  <a:lnTo>
                    <a:pt x="1193152" y="18808"/>
                  </a:lnTo>
                  <a:lnTo>
                    <a:pt x="1179499" y="51790"/>
                  </a:lnTo>
                  <a:lnTo>
                    <a:pt x="1179499" y="55422"/>
                  </a:lnTo>
                  <a:lnTo>
                    <a:pt x="1179499" y="433959"/>
                  </a:lnTo>
                  <a:lnTo>
                    <a:pt x="1198295" y="472084"/>
                  </a:lnTo>
                  <a:lnTo>
                    <a:pt x="1231265" y="485749"/>
                  </a:lnTo>
                  <a:lnTo>
                    <a:pt x="1238542" y="485749"/>
                  </a:lnTo>
                  <a:lnTo>
                    <a:pt x="1276642" y="466940"/>
                  </a:lnTo>
                  <a:lnTo>
                    <a:pt x="1290294" y="433959"/>
                  </a:lnTo>
                  <a:lnTo>
                    <a:pt x="1290294" y="51790"/>
                  </a:lnTo>
                  <a:close/>
                </a:path>
                <a:path w="4048759" h="3397250">
                  <a:moveTo>
                    <a:pt x="2868650" y="51790"/>
                  </a:moveTo>
                  <a:lnTo>
                    <a:pt x="2849854" y="13665"/>
                  </a:lnTo>
                  <a:lnTo>
                    <a:pt x="2816898" y="0"/>
                  </a:lnTo>
                  <a:lnTo>
                    <a:pt x="2809621" y="0"/>
                  </a:lnTo>
                  <a:lnTo>
                    <a:pt x="2771508" y="18808"/>
                  </a:lnTo>
                  <a:lnTo>
                    <a:pt x="2757855" y="51790"/>
                  </a:lnTo>
                  <a:lnTo>
                    <a:pt x="2757855" y="433959"/>
                  </a:lnTo>
                  <a:lnTo>
                    <a:pt x="2776651" y="472084"/>
                  </a:lnTo>
                  <a:lnTo>
                    <a:pt x="2809621" y="485749"/>
                  </a:lnTo>
                  <a:lnTo>
                    <a:pt x="2816898" y="485749"/>
                  </a:lnTo>
                  <a:lnTo>
                    <a:pt x="2854998" y="466940"/>
                  </a:lnTo>
                  <a:lnTo>
                    <a:pt x="2868650" y="433959"/>
                  </a:lnTo>
                  <a:lnTo>
                    <a:pt x="2868650" y="430326"/>
                  </a:lnTo>
                  <a:lnTo>
                    <a:pt x="2868650" y="51790"/>
                  </a:lnTo>
                  <a:close/>
                </a:path>
                <a:path w="4048759" h="3397250">
                  <a:moveTo>
                    <a:pt x="3542233" y="833513"/>
                  </a:moveTo>
                  <a:lnTo>
                    <a:pt x="3523437" y="795388"/>
                  </a:lnTo>
                  <a:lnTo>
                    <a:pt x="3490480" y="781723"/>
                  </a:lnTo>
                  <a:lnTo>
                    <a:pt x="51765" y="781723"/>
                  </a:lnTo>
                  <a:lnTo>
                    <a:pt x="13652" y="800531"/>
                  </a:lnTo>
                  <a:lnTo>
                    <a:pt x="0" y="833513"/>
                  </a:lnTo>
                  <a:lnTo>
                    <a:pt x="0" y="2116810"/>
                  </a:lnTo>
                  <a:lnTo>
                    <a:pt x="18796" y="2154936"/>
                  </a:lnTo>
                  <a:lnTo>
                    <a:pt x="51765" y="2168601"/>
                  </a:lnTo>
                  <a:lnTo>
                    <a:pt x="59042" y="2168601"/>
                  </a:lnTo>
                  <a:lnTo>
                    <a:pt x="97142" y="2149792"/>
                  </a:lnTo>
                  <a:lnTo>
                    <a:pt x="110794" y="892568"/>
                  </a:lnTo>
                  <a:lnTo>
                    <a:pt x="3490480" y="892568"/>
                  </a:lnTo>
                  <a:lnTo>
                    <a:pt x="3528580" y="873772"/>
                  </a:lnTo>
                  <a:lnTo>
                    <a:pt x="3542233" y="840790"/>
                  </a:lnTo>
                  <a:lnTo>
                    <a:pt x="3542233" y="837145"/>
                  </a:lnTo>
                  <a:lnTo>
                    <a:pt x="3542233" y="833513"/>
                  </a:lnTo>
                  <a:close/>
                </a:path>
                <a:path w="4048759" h="3397250">
                  <a:moveTo>
                    <a:pt x="4048595" y="833513"/>
                  </a:moveTo>
                  <a:lnTo>
                    <a:pt x="4029799" y="795388"/>
                  </a:lnTo>
                  <a:lnTo>
                    <a:pt x="3996829" y="781723"/>
                  </a:lnTo>
                  <a:lnTo>
                    <a:pt x="3941661" y="781723"/>
                  </a:lnTo>
                  <a:lnTo>
                    <a:pt x="3903561" y="800531"/>
                  </a:lnTo>
                  <a:lnTo>
                    <a:pt x="3889908" y="833513"/>
                  </a:lnTo>
                  <a:lnTo>
                    <a:pt x="3889908" y="840790"/>
                  </a:lnTo>
                  <a:lnTo>
                    <a:pt x="3908704" y="878916"/>
                  </a:lnTo>
                  <a:lnTo>
                    <a:pt x="3937800" y="892162"/>
                  </a:lnTo>
                  <a:lnTo>
                    <a:pt x="3937800" y="3285858"/>
                  </a:lnTo>
                  <a:lnTo>
                    <a:pt x="110794" y="3285858"/>
                  </a:lnTo>
                  <a:lnTo>
                    <a:pt x="110794" y="2568244"/>
                  </a:lnTo>
                  <a:lnTo>
                    <a:pt x="110439" y="2564638"/>
                  </a:lnTo>
                  <a:lnTo>
                    <a:pt x="91998" y="2530119"/>
                  </a:lnTo>
                  <a:lnTo>
                    <a:pt x="59042" y="2516454"/>
                  </a:lnTo>
                  <a:lnTo>
                    <a:pt x="51765" y="2516454"/>
                  </a:lnTo>
                  <a:lnTo>
                    <a:pt x="13652" y="2535263"/>
                  </a:lnTo>
                  <a:lnTo>
                    <a:pt x="0" y="2568244"/>
                  </a:lnTo>
                  <a:lnTo>
                    <a:pt x="0" y="3344913"/>
                  </a:lnTo>
                  <a:lnTo>
                    <a:pt x="18796" y="3383038"/>
                  </a:lnTo>
                  <a:lnTo>
                    <a:pt x="51765" y="3396704"/>
                  </a:lnTo>
                  <a:lnTo>
                    <a:pt x="3996829" y="3396704"/>
                  </a:lnTo>
                  <a:lnTo>
                    <a:pt x="4034942" y="3377895"/>
                  </a:lnTo>
                  <a:lnTo>
                    <a:pt x="4048595" y="3344913"/>
                  </a:lnTo>
                  <a:lnTo>
                    <a:pt x="4048595" y="3341281"/>
                  </a:lnTo>
                  <a:lnTo>
                    <a:pt x="4048595" y="3285858"/>
                  </a:lnTo>
                  <a:lnTo>
                    <a:pt x="4048595" y="892568"/>
                  </a:lnTo>
                  <a:lnTo>
                    <a:pt x="4048595" y="837145"/>
                  </a:lnTo>
                  <a:lnTo>
                    <a:pt x="4048595" y="833513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67792" y="4146282"/>
              <a:ext cx="4396740" cy="2999105"/>
            </a:xfrm>
            <a:custGeom>
              <a:avLst/>
              <a:gdLst/>
              <a:ahLst/>
              <a:cxnLst/>
              <a:rect l="l" t="t" r="r" b="b"/>
              <a:pathLst>
                <a:path w="4396740" h="2999104">
                  <a:moveTo>
                    <a:pt x="2630665" y="1893785"/>
                  </a:moveTo>
                  <a:lnTo>
                    <a:pt x="2627477" y="1867674"/>
                  </a:lnTo>
                  <a:lnTo>
                    <a:pt x="2618790" y="1846313"/>
                  </a:lnTo>
                  <a:lnTo>
                    <a:pt x="2605900" y="1831898"/>
                  </a:lnTo>
                  <a:lnTo>
                    <a:pt x="2590114" y="1826615"/>
                  </a:lnTo>
                  <a:lnTo>
                    <a:pt x="1806587" y="1826615"/>
                  </a:lnTo>
                  <a:lnTo>
                    <a:pt x="1790814" y="1831898"/>
                  </a:lnTo>
                  <a:lnTo>
                    <a:pt x="1777923" y="1846313"/>
                  </a:lnTo>
                  <a:lnTo>
                    <a:pt x="1769237" y="1867674"/>
                  </a:lnTo>
                  <a:lnTo>
                    <a:pt x="1766036" y="1893785"/>
                  </a:lnTo>
                  <a:lnTo>
                    <a:pt x="1766036" y="2998978"/>
                  </a:lnTo>
                  <a:lnTo>
                    <a:pt x="2630665" y="2998978"/>
                  </a:lnTo>
                  <a:lnTo>
                    <a:pt x="2630665" y="1893785"/>
                  </a:lnTo>
                  <a:close/>
                </a:path>
                <a:path w="4396740" h="2999104">
                  <a:moveTo>
                    <a:pt x="4396702" y="989469"/>
                  </a:moveTo>
                  <a:lnTo>
                    <a:pt x="4167365" y="0"/>
                  </a:lnTo>
                  <a:lnTo>
                    <a:pt x="229565" y="0"/>
                  </a:lnTo>
                  <a:lnTo>
                    <a:pt x="0" y="989469"/>
                  </a:lnTo>
                  <a:lnTo>
                    <a:pt x="4396702" y="9894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578444" y="5917463"/>
              <a:ext cx="975994" cy="1283335"/>
            </a:xfrm>
            <a:custGeom>
              <a:avLst/>
              <a:gdLst/>
              <a:ahLst/>
              <a:cxnLst/>
              <a:rect l="l" t="t" r="r" b="b"/>
              <a:pathLst>
                <a:path w="975994" h="1283334">
                  <a:moveTo>
                    <a:pt x="879473" y="0"/>
                  </a:moveTo>
                  <a:lnTo>
                    <a:pt x="95946" y="0"/>
                  </a:lnTo>
                  <a:lnTo>
                    <a:pt x="83320" y="959"/>
                  </a:lnTo>
                  <a:lnTo>
                    <a:pt x="40254" y="21724"/>
                  </a:lnTo>
                  <a:lnTo>
                    <a:pt x="11167" y="63583"/>
                  </a:lnTo>
                  <a:lnTo>
                    <a:pt x="1240" y="101640"/>
                  </a:lnTo>
                  <a:lnTo>
                    <a:pt x="0" y="122601"/>
                  </a:lnTo>
                  <a:lnTo>
                    <a:pt x="0" y="1231428"/>
                  </a:lnTo>
                  <a:lnTo>
                    <a:pt x="18796" y="1269554"/>
                  </a:lnTo>
                  <a:lnTo>
                    <a:pt x="51758" y="1283214"/>
                  </a:lnTo>
                  <a:lnTo>
                    <a:pt x="916386" y="1283214"/>
                  </a:lnTo>
                  <a:lnTo>
                    <a:pt x="912784" y="1282859"/>
                  </a:lnTo>
                  <a:lnTo>
                    <a:pt x="905649" y="1281439"/>
                  </a:lnTo>
                  <a:lnTo>
                    <a:pt x="871942" y="1255556"/>
                  </a:lnTo>
                  <a:lnTo>
                    <a:pt x="864627" y="1231428"/>
                  </a:lnTo>
                  <a:lnTo>
                    <a:pt x="864627" y="1227788"/>
                  </a:lnTo>
                  <a:lnTo>
                    <a:pt x="55396" y="1227788"/>
                  </a:lnTo>
                  <a:lnTo>
                    <a:pt x="55396" y="1172363"/>
                  </a:lnTo>
                  <a:lnTo>
                    <a:pt x="110792" y="1172363"/>
                  </a:lnTo>
                  <a:lnTo>
                    <a:pt x="110793" y="114371"/>
                  </a:lnTo>
                  <a:lnTo>
                    <a:pt x="111524" y="110851"/>
                  </a:lnTo>
                  <a:lnTo>
                    <a:pt x="102115" y="110851"/>
                  </a:lnTo>
                  <a:lnTo>
                    <a:pt x="107462" y="109263"/>
                  </a:lnTo>
                  <a:lnTo>
                    <a:pt x="113515" y="105013"/>
                  </a:lnTo>
                  <a:lnTo>
                    <a:pt x="114421" y="104242"/>
                  </a:lnTo>
                  <a:lnTo>
                    <a:pt x="114704" y="103772"/>
                  </a:lnTo>
                  <a:lnTo>
                    <a:pt x="974305" y="103772"/>
                  </a:lnTo>
                  <a:lnTo>
                    <a:pt x="964252" y="63583"/>
                  </a:lnTo>
                  <a:lnTo>
                    <a:pt x="942614" y="29041"/>
                  </a:lnTo>
                  <a:lnTo>
                    <a:pt x="904241" y="3836"/>
                  </a:lnTo>
                  <a:lnTo>
                    <a:pt x="892100" y="959"/>
                  </a:lnTo>
                  <a:lnTo>
                    <a:pt x="879473" y="0"/>
                  </a:lnTo>
                  <a:close/>
                </a:path>
                <a:path w="975994" h="1283334">
                  <a:moveTo>
                    <a:pt x="860999" y="104242"/>
                  </a:moveTo>
                  <a:lnTo>
                    <a:pt x="863323" y="108095"/>
                  </a:lnTo>
                  <a:lnTo>
                    <a:pt x="864627" y="114371"/>
                  </a:lnTo>
                  <a:lnTo>
                    <a:pt x="864627" y="1231428"/>
                  </a:lnTo>
                  <a:lnTo>
                    <a:pt x="864981" y="1235032"/>
                  </a:lnTo>
                  <a:lnTo>
                    <a:pt x="883425" y="1269554"/>
                  </a:lnTo>
                  <a:lnTo>
                    <a:pt x="916386" y="1283214"/>
                  </a:lnTo>
                  <a:lnTo>
                    <a:pt x="923661" y="1283214"/>
                  </a:lnTo>
                  <a:lnTo>
                    <a:pt x="961766" y="1264407"/>
                  </a:lnTo>
                  <a:lnTo>
                    <a:pt x="975420" y="1231428"/>
                  </a:lnTo>
                  <a:lnTo>
                    <a:pt x="975420" y="1224149"/>
                  </a:lnTo>
                  <a:lnTo>
                    <a:pt x="956622" y="1186023"/>
                  </a:lnTo>
                  <a:lnTo>
                    <a:pt x="923661" y="1172363"/>
                  </a:lnTo>
                  <a:lnTo>
                    <a:pt x="975420" y="1172363"/>
                  </a:lnTo>
                  <a:lnTo>
                    <a:pt x="975420" y="122601"/>
                  </a:lnTo>
                  <a:lnTo>
                    <a:pt x="974724" y="110851"/>
                  </a:lnTo>
                  <a:lnTo>
                    <a:pt x="873304" y="110851"/>
                  </a:lnTo>
                  <a:lnTo>
                    <a:pt x="867957" y="109263"/>
                  </a:lnTo>
                  <a:lnTo>
                    <a:pt x="861904" y="105013"/>
                  </a:lnTo>
                  <a:lnTo>
                    <a:pt x="860999" y="104242"/>
                  </a:lnTo>
                  <a:close/>
                </a:path>
                <a:path w="975994" h="1283334">
                  <a:moveTo>
                    <a:pt x="110792" y="1172363"/>
                  </a:moveTo>
                  <a:lnTo>
                    <a:pt x="55396" y="1172363"/>
                  </a:lnTo>
                  <a:lnTo>
                    <a:pt x="55396" y="1227788"/>
                  </a:lnTo>
                  <a:lnTo>
                    <a:pt x="110792" y="1227788"/>
                  </a:lnTo>
                  <a:lnTo>
                    <a:pt x="110792" y="1172363"/>
                  </a:lnTo>
                  <a:close/>
                </a:path>
                <a:path w="975994" h="1283334">
                  <a:moveTo>
                    <a:pt x="864627" y="1172363"/>
                  </a:moveTo>
                  <a:lnTo>
                    <a:pt x="110792" y="1172363"/>
                  </a:lnTo>
                  <a:lnTo>
                    <a:pt x="110792" y="1227788"/>
                  </a:lnTo>
                  <a:lnTo>
                    <a:pt x="864627" y="1227788"/>
                  </a:lnTo>
                  <a:lnTo>
                    <a:pt x="864627" y="1172363"/>
                  </a:lnTo>
                  <a:close/>
                </a:path>
                <a:path w="975994" h="1283334">
                  <a:moveTo>
                    <a:pt x="975420" y="1172363"/>
                  </a:moveTo>
                  <a:lnTo>
                    <a:pt x="920024" y="1172363"/>
                  </a:lnTo>
                  <a:lnTo>
                    <a:pt x="923661" y="1172363"/>
                  </a:lnTo>
                  <a:lnTo>
                    <a:pt x="927263" y="1172718"/>
                  </a:lnTo>
                  <a:lnTo>
                    <a:pt x="961766" y="1191170"/>
                  </a:lnTo>
                  <a:lnTo>
                    <a:pt x="975420" y="1224149"/>
                  </a:lnTo>
                  <a:lnTo>
                    <a:pt x="975420" y="1172363"/>
                  </a:lnTo>
                  <a:close/>
                </a:path>
                <a:path w="975994" h="1283334">
                  <a:moveTo>
                    <a:pt x="114704" y="103772"/>
                  </a:moveTo>
                  <a:lnTo>
                    <a:pt x="114420" y="104242"/>
                  </a:lnTo>
                  <a:lnTo>
                    <a:pt x="113515" y="105013"/>
                  </a:lnTo>
                  <a:lnTo>
                    <a:pt x="107462" y="109263"/>
                  </a:lnTo>
                  <a:lnTo>
                    <a:pt x="102115" y="110851"/>
                  </a:lnTo>
                  <a:lnTo>
                    <a:pt x="111524" y="110851"/>
                  </a:lnTo>
                  <a:lnTo>
                    <a:pt x="112096" y="108095"/>
                  </a:lnTo>
                  <a:lnTo>
                    <a:pt x="114704" y="103772"/>
                  </a:lnTo>
                  <a:close/>
                </a:path>
                <a:path w="975994" h="1283334">
                  <a:moveTo>
                    <a:pt x="860715" y="103772"/>
                  </a:moveTo>
                  <a:lnTo>
                    <a:pt x="114704" y="103772"/>
                  </a:lnTo>
                  <a:lnTo>
                    <a:pt x="112096" y="108095"/>
                  </a:lnTo>
                  <a:lnTo>
                    <a:pt x="111524" y="110851"/>
                  </a:lnTo>
                  <a:lnTo>
                    <a:pt x="863896" y="110851"/>
                  </a:lnTo>
                  <a:lnTo>
                    <a:pt x="863323" y="108095"/>
                  </a:lnTo>
                  <a:lnTo>
                    <a:pt x="860715" y="103772"/>
                  </a:lnTo>
                  <a:close/>
                </a:path>
                <a:path w="975994" h="1283334">
                  <a:moveTo>
                    <a:pt x="974305" y="103772"/>
                  </a:moveTo>
                  <a:lnTo>
                    <a:pt x="860715" y="103772"/>
                  </a:lnTo>
                  <a:lnTo>
                    <a:pt x="860999" y="104242"/>
                  </a:lnTo>
                  <a:lnTo>
                    <a:pt x="861904" y="105013"/>
                  </a:lnTo>
                  <a:lnTo>
                    <a:pt x="867957" y="109263"/>
                  </a:lnTo>
                  <a:lnTo>
                    <a:pt x="873304" y="110851"/>
                  </a:lnTo>
                  <a:lnTo>
                    <a:pt x="974724" y="110851"/>
                  </a:lnTo>
                  <a:lnTo>
                    <a:pt x="974305" y="103772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89182" y="3141525"/>
              <a:ext cx="1954530" cy="814069"/>
            </a:xfrm>
            <a:custGeom>
              <a:avLst/>
              <a:gdLst/>
              <a:ahLst/>
              <a:cxnLst/>
              <a:rect l="l" t="t" r="r" b="b"/>
              <a:pathLst>
                <a:path w="1954530" h="814070">
                  <a:moveTo>
                    <a:pt x="1878382" y="813648"/>
                  </a:moveTo>
                  <a:lnTo>
                    <a:pt x="75782" y="813648"/>
                  </a:lnTo>
                  <a:lnTo>
                    <a:pt x="46273" y="807693"/>
                  </a:lnTo>
                  <a:lnTo>
                    <a:pt x="22186" y="791450"/>
                  </a:lnTo>
                  <a:lnTo>
                    <a:pt x="5951" y="767350"/>
                  </a:lnTo>
                  <a:lnTo>
                    <a:pt x="0" y="737826"/>
                  </a:lnTo>
                  <a:lnTo>
                    <a:pt x="0" y="75822"/>
                  </a:lnTo>
                  <a:lnTo>
                    <a:pt x="5951" y="46391"/>
                  </a:lnTo>
                  <a:lnTo>
                    <a:pt x="22186" y="22281"/>
                  </a:lnTo>
                  <a:lnTo>
                    <a:pt x="46273" y="5985"/>
                  </a:lnTo>
                  <a:lnTo>
                    <a:pt x="75782" y="0"/>
                  </a:lnTo>
                  <a:lnTo>
                    <a:pt x="1878382" y="0"/>
                  </a:lnTo>
                  <a:lnTo>
                    <a:pt x="1907797" y="5985"/>
                  </a:lnTo>
                  <a:lnTo>
                    <a:pt x="1931895" y="22281"/>
                  </a:lnTo>
                  <a:lnTo>
                    <a:pt x="1948181" y="46391"/>
                  </a:lnTo>
                  <a:lnTo>
                    <a:pt x="1954164" y="75822"/>
                  </a:lnTo>
                  <a:lnTo>
                    <a:pt x="1954164" y="737826"/>
                  </a:lnTo>
                  <a:lnTo>
                    <a:pt x="1948181" y="767350"/>
                  </a:lnTo>
                  <a:lnTo>
                    <a:pt x="1931895" y="791450"/>
                  </a:lnTo>
                  <a:lnTo>
                    <a:pt x="1907798" y="807693"/>
                  </a:lnTo>
                  <a:lnTo>
                    <a:pt x="1878382" y="813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33786" y="3086100"/>
              <a:ext cx="2065020" cy="924560"/>
            </a:xfrm>
            <a:custGeom>
              <a:avLst/>
              <a:gdLst/>
              <a:ahLst/>
              <a:cxnLst/>
              <a:rect l="l" t="t" r="r" b="b"/>
              <a:pathLst>
                <a:path w="2065019" h="924560">
                  <a:moveTo>
                    <a:pt x="1933778" y="0"/>
                  </a:moveTo>
                  <a:lnTo>
                    <a:pt x="131178" y="0"/>
                  </a:lnTo>
                  <a:lnTo>
                    <a:pt x="104997" y="2409"/>
                  </a:lnTo>
                  <a:lnTo>
                    <a:pt x="58593" y="21686"/>
                  </a:lnTo>
                  <a:lnTo>
                    <a:pt x="21584" y="58774"/>
                  </a:lnTo>
                  <a:lnTo>
                    <a:pt x="2398" y="105120"/>
                  </a:lnTo>
                  <a:lnTo>
                    <a:pt x="0" y="211828"/>
                  </a:lnTo>
                  <a:lnTo>
                    <a:pt x="354" y="215433"/>
                  </a:lnTo>
                  <a:lnTo>
                    <a:pt x="18797" y="249954"/>
                  </a:lnTo>
                  <a:lnTo>
                    <a:pt x="51759" y="263614"/>
                  </a:lnTo>
                  <a:lnTo>
                    <a:pt x="59034" y="263614"/>
                  </a:lnTo>
                  <a:lnTo>
                    <a:pt x="97139" y="244807"/>
                  </a:lnTo>
                  <a:lnTo>
                    <a:pt x="110819" y="125601"/>
                  </a:lnTo>
                  <a:lnTo>
                    <a:pt x="112793" y="120869"/>
                  </a:lnTo>
                  <a:lnTo>
                    <a:pt x="120788" y="112853"/>
                  </a:lnTo>
                  <a:lnTo>
                    <a:pt x="125583" y="110851"/>
                  </a:lnTo>
                  <a:lnTo>
                    <a:pt x="2018568" y="110851"/>
                  </a:lnTo>
                  <a:lnTo>
                    <a:pt x="2019024" y="110452"/>
                  </a:lnTo>
                  <a:lnTo>
                    <a:pt x="2035325" y="71193"/>
                  </a:lnTo>
                  <a:lnTo>
                    <a:pt x="2035211" y="67573"/>
                  </a:lnTo>
                  <a:lnTo>
                    <a:pt x="2019107" y="31900"/>
                  </a:lnTo>
                  <a:lnTo>
                    <a:pt x="1975961" y="6800"/>
                  </a:lnTo>
                  <a:lnTo>
                    <a:pt x="1955439" y="1700"/>
                  </a:lnTo>
                  <a:lnTo>
                    <a:pt x="1933778" y="0"/>
                  </a:lnTo>
                  <a:close/>
                </a:path>
                <a:path w="2065019" h="924560">
                  <a:moveTo>
                    <a:pt x="2018568" y="110851"/>
                  </a:moveTo>
                  <a:lnTo>
                    <a:pt x="1938298" y="110851"/>
                  </a:lnTo>
                  <a:lnTo>
                    <a:pt x="1942384" y="112256"/>
                  </a:lnTo>
                  <a:lnTo>
                    <a:pt x="1949025" y="117351"/>
                  </a:lnTo>
                  <a:lnTo>
                    <a:pt x="1979751" y="126679"/>
                  </a:lnTo>
                  <a:lnTo>
                    <a:pt x="1983369" y="126565"/>
                  </a:lnTo>
                  <a:lnTo>
                    <a:pt x="2013548" y="115245"/>
                  </a:lnTo>
                  <a:lnTo>
                    <a:pt x="2018568" y="110851"/>
                  </a:lnTo>
                  <a:close/>
                </a:path>
                <a:path w="2065019" h="924560">
                  <a:moveTo>
                    <a:pt x="59034" y="611470"/>
                  </a:moveTo>
                  <a:lnTo>
                    <a:pt x="51759" y="611470"/>
                  </a:lnTo>
                  <a:lnTo>
                    <a:pt x="48156" y="611825"/>
                  </a:lnTo>
                  <a:lnTo>
                    <a:pt x="13653" y="630278"/>
                  </a:lnTo>
                  <a:lnTo>
                    <a:pt x="0" y="663256"/>
                  </a:lnTo>
                  <a:lnTo>
                    <a:pt x="0" y="793251"/>
                  </a:lnTo>
                  <a:lnTo>
                    <a:pt x="9607" y="843655"/>
                  </a:lnTo>
                  <a:lnTo>
                    <a:pt x="38458" y="886107"/>
                  </a:lnTo>
                  <a:lnTo>
                    <a:pt x="80842" y="914901"/>
                  </a:lnTo>
                  <a:lnTo>
                    <a:pt x="131178" y="924499"/>
                  </a:lnTo>
                  <a:lnTo>
                    <a:pt x="1933778" y="924499"/>
                  </a:lnTo>
                  <a:lnTo>
                    <a:pt x="1984056" y="914891"/>
                  </a:lnTo>
                  <a:lnTo>
                    <a:pt x="2026456" y="886068"/>
                  </a:lnTo>
                  <a:lnTo>
                    <a:pt x="2055326" y="843648"/>
                  </a:lnTo>
                  <a:lnTo>
                    <a:pt x="2063082" y="813648"/>
                  </a:lnTo>
                  <a:lnTo>
                    <a:pt x="125536" y="813648"/>
                  </a:lnTo>
                  <a:lnTo>
                    <a:pt x="120715" y="811647"/>
                  </a:lnTo>
                  <a:lnTo>
                    <a:pt x="112780" y="803708"/>
                  </a:lnTo>
                  <a:lnTo>
                    <a:pt x="110793" y="798897"/>
                  </a:lnTo>
                  <a:lnTo>
                    <a:pt x="110792" y="663256"/>
                  </a:lnTo>
                  <a:lnTo>
                    <a:pt x="110438" y="659652"/>
                  </a:lnTo>
                  <a:lnTo>
                    <a:pt x="91995" y="625131"/>
                  </a:lnTo>
                  <a:lnTo>
                    <a:pt x="62636" y="611825"/>
                  </a:lnTo>
                  <a:lnTo>
                    <a:pt x="59034" y="611470"/>
                  </a:lnTo>
                  <a:close/>
                </a:path>
                <a:path w="2065019" h="924560">
                  <a:moveTo>
                    <a:pt x="2013198" y="465149"/>
                  </a:moveTo>
                  <a:lnTo>
                    <a:pt x="2005923" y="465149"/>
                  </a:lnTo>
                  <a:lnTo>
                    <a:pt x="2002321" y="465504"/>
                  </a:lnTo>
                  <a:lnTo>
                    <a:pt x="1967817" y="483957"/>
                  </a:lnTo>
                  <a:lnTo>
                    <a:pt x="1954144" y="798897"/>
                  </a:lnTo>
                  <a:lnTo>
                    <a:pt x="1952162" y="803647"/>
                  </a:lnTo>
                  <a:lnTo>
                    <a:pt x="1944151" y="811647"/>
                  </a:lnTo>
                  <a:lnTo>
                    <a:pt x="1939357" y="813648"/>
                  </a:lnTo>
                  <a:lnTo>
                    <a:pt x="2063082" y="813648"/>
                  </a:lnTo>
                  <a:lnTo>
                    <a:pt x="2064957" y="793251"/>
                  </a:lnTo>
                  <a:lnTo>
                    <a:pt x="2064957" y="516936"/>
                  </a:lnTo>
                  <a:lnTo>
                    <a:pt x="2046159" y="478810"/>
                  </a:lnTo>
                  <a:lnTo>
                    <a:pt x="2016800" y="465504"/>
                  </a:lnTo>
                  <a:lnTo>
                    <a:pt x="2013198" y="465149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95589" y="3288359"/>
              <a:ext cx="541655" cy="541655"/>
            </a:xfrm>
            <a:custGeom>
              <a:avLst/>
              <a:gdLst/>
              <a:ahLst/>
              <a:cxnLst/>
              <a:rect l="l" t="t" r="r" b="b"/>
              <a:pathLst>
                <a:path w="541655" h="541654">
                  <a:moveTo>
                    <a:pt x="541121" y="161340"/>
                  </a:moveTo>
                  <a:lnTo>
                    <a:pt x="378688" y="161340"/>
                  </a:lnTo>
                  <a:lnTo>
                    <a:pt x="378688" y="0"/>
                  </a:lnTo>
                  <a:lnTo>
                    <a:pt x="162204" y="0"/>
                  </a:lnTo>
                  <a:lnTo>
                    <a:pt x="162204" y="161340"/>
                  </a:lnTo>
                  <a:lnTo>
                    <a:pt x="0" y="161340"/>
                  </a:lnTo>
                  <a:lnTo>
                    <a:pt x="0" y="378561"/>
                  </a:lnTo>
                  <a:lnTo>
                    <a:pt x="162204" y="378561"/>
                  </a:lnTo>
                  <a:lnTo>
                    <a:pt x="162204" y="541159"/>
                  </a:lnTo>
                  <a:lnTo>
                    <a:pt x="378688" y="541159"/>
                  </a:lnTo>
                  <a:lnTo>
                    <a:pt x="378688" y="378561"/>
                  </a:lnTo>
                  <a:lnTo>
                    <a:pt x="541121" y="378561"/>
                  </a:lnTo>
                  <a:lnTo>
                    <a:pt x="541121" y="16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2406" y="4090856"/>
              <a:ext cx="4507524" cy="132844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40202" y="3233162"/>
              <a:ext cx="652145" cy="651510"/>
            </a:xfrm>
            <a:custGeom>
              <a:avLst/>
              <a:gdLst/>
              <a:ahLst/>
              <a:cxnLst/>
              <a:rect l="l" t="t" r="r" b="b"/>
              <a:pathLst>
                <a:path w="652144" h="651510">
                  <a:moveTo>
                    <a:pt x="217597" y="434339"/>
                  </a:moveTo>
                  <a:lnTo>
                    <a:pt x="162200" y="434339"/>
                  </a:lnTo>
                  <a:lnTo>
                    <a:pt x="162200" y="600709"/>
                  </a:lnTo>
                  <a:lnTo>
                    <a:pt x="173557" y="629919"/>
                  </a:lnTo>
                  <a:lnTo>
                    <a:pt x="175853" y="633729"/>
                  </a:lnTo>
                  <a:lnTo>
                    <a:pt x="210356" y="651509"/>
                  </a:lnTo>
                  <a:lnTo>
                    <a:pt x="441325" y="651509"/>
                  </a:lnTo>
                  <a:lnTo>
                    <a:pt x="475828" y="633729"/>
                  </a:lnTo>
                  <a:lnTo>
                    <a:pt x="478125" y="629919"/>
                  </a:lnTo>
                  <a:lnTo>
                    <a:pt x="482166" y="624839"/>
                  </a:lnTo>
                  <a:lnTo>
                    <a:pt x="489482" y="596899"/>
                  </a:lnTo>
                  <a:lnTo>
                    <a:pt x="217597" y="596899"/>
                  </a:lnTo>
                  <a:lnTo>
                    <a:pt x="217597" y="541019"/>
                  </a:lnTo>
                  <a:lnTo>
                    <a:pt x="272993" y="541019"/>
                  </a:lnTo>
                  <a:lnTo>
                    <a:pt x="272993" y="490219"/>
                  </a:lnTo>
                  <a:lnTo>
                    <a:pt x="217597" y="490219"/>
                  </a:lnTo>
                  <a:lnTo>
                    <a:pt x="217597" y="434339"/>
                  </a:lnTo>
                  <a:close/>
                </a:path>
                <a:path w="652144" h="651510">
                  <a:moveTo>
                    <a:pt x="272993" y="541019"/>
                  </a:moveTo>
                  <a:lnTo>
                    <a:pt x="217597" y="541019"/>
                  </a:lnTo>
                  <a:lnTo>
                    <a:pt x="217597" y="596899"/>
                  </a:lnTo>
                  <a:lnTo>
                    <a:pt x="272993" y="596899"/>
                  </a:lnTo>
                  <a:lnTo>
                    <a:pt x="272993" y="541019"/>
                  </a:lnTo>
                  <a:close/>
                </a:path>
                <a:path w="652144" h="651510">
                  <a:moveTo>
                    <a:pt x="378689" y="541019"/>
                  </a:moveTo>
                  <a:lnTo>
                    <a:pt x="272993" y="541019"/>
                  </a:lnTo>
                  <a:lnTo>
                    <a:pt x="272993" y="596899"/>
                  </a:lnTo>
                  <a:lnTo>
                    <a:pt x="378689" y="596899"/>
                  </a:lnTo>
                  <a:lnTo>
                    <a:pt x="378689" y="541019"/>
                  </a:lnTo>
                  <a:close/>
                </a:path>
                <a:path w="652144" h="651510">
                  <a:moveTo>
                    <a:pt x="541112" y="378459"/>
                  </a:moveTo>
                  <a:lnTo>
                    <a:pt x="430448" y="378459"/>
                  </a:lnTo>
                  <a:lnTo>
                    <a:pt x="426846" y="379729"/>
                  </a:lnTo>
                  <a:lnTo>
                    <a:pt x="419711" y="380999"/>
                  </a:lnTo>
                  <a:lnTo>
                    <a:pt x="416246" y="380999"/>
                  </a:lnTo>
                  <a:lnTo>
                    <a:pt x="409525" y="384809"/>
                  </a:lnTo>
                  <a:lnTo>
                    <a:pt x="406333" y="386079"/>
                  </a:lnTo>
                  <a:lnTo>
                    <a:pt x="381513" y="416559"/>
                  </a:lnTo>
                  <a:lnTo>
                    <a:pt x="378689" y="430529"/>
                  </a:lnTo>
                  <a:lnTo>
                    <a:pt x="378689" y="596899"/>
                  </a:lnTo>
                  <a:lnTo>
                    <a:pt x="434086" y="596899"/>
                  </a:lnTo>
                  <a:lnTo>
                    <a:pt x="434086" y="541019"/>
                  </a:lnTo>
                  <a:lnTo>
                    <a:pt x="489482" y="541019"/>
                  </a:lnTo>
                  <a:lnTo>
                    <a:pt x="489482" y="490219"/>
                  </a:lnTo>
                  <a:lnTo>
                    <a:pt x="434086" y="490219"/>
                  </a:lnTo>
                  <a:lnTo>
                    <a:pt x="434086" y="434339"/>
                  </a:lnTo>
                  <a:lnTo>
                    <a:pt x="541112" y="434339"/>
                  </a:lnTo>
                  <a:lnTo>
                    <a:pt x="541112" y="378459"/>
                  </a:lnTo>
                  <a:close/>
                </a:path>
                <a:path w="652144" h="651510">
                  <a:moveTo>
                    <a:pt x="489482" y="541019"/>
                  </a:moveTo>
                  <a:lnTo>
                    <a:pt x="434086" y="541019"/>
                  </a:lnTo>
                  <a:lnTo>
                    <a:pt x="434086" y="596899"/>
                  </a:lnTo>
                  <a:lnTo>
                    <a:pt x="489482" y="596899"/>
                  </a:lnTo>
                  <a:lnTo>
                    <a:pt x="489482" y="541019"/>
                  </a:lnTo>
                  <a:close/>
                </a:path>
                <a:path w="652144" h="651510">
                  <a:moveTo>
                    <a:pt x="162200" y="162559"/>
                  </a:moveTo>
                  <a:lnTo>
                    <a:pt x="48156" y="162559"/>
                  </a:lnTo>
                  <a:lnTo>
                    <a:pt x="41021" y="163829"/>
                  </a:lnTo>
                  <a:lnTo>
                    <a:pt x="37557" y="165099"/>
                  </a:lnTo>
                  <a:lnTo>
                    <a:pt x="30836" y="167639"/>
                  </a:lnTo>
                  <a:lnTo>
                    <a:pt x="27643" y="168909"/>
                  </a:lnTo>
                  <a:lnTo>
                    <a:pt x="21595" y="173989"/>
                  </a:lnTo>
                  <a:lnTo>
                    <a:pt x="18796" y="175259"/>
                  </a:lnTo>
                  <a:lnTo>
                    <a:pt x="13652" y="181609"/>
                  </a:lnTo>
                  <a:lnTo>
                    <a:pt x="11356" y="184149"/>
                  </a:lnTo>
                  <a:lnTo>
                    <a:pt x="7314" y="189229"/>
                  </a:lnTo>
                  <a:lnTo>
                    <a:pt x="0" y="213359"/>
                  </a:lnTo>
                  <a:lnTo>
                    <a:pt x="0" y="438149"/>
                  </a:lnTo>
                  <a:lnTo>
                    <a:pt x="18796" y="476249"/>
                  </a:lnTo>
                  <a:lnTo>
                    <a:pt x="48156" y="488949"/>
                  </a:lnTo>
                  <a:lnTo>
                    <a:pt x="51758" y="490219"/>
                  </a:lnTo>
                  <a:lnTo>
                    <a:pt x="162200" y="490219"/>
                  </a:lnTo>
                  <a:lnTo>
                    <a:pt x="162200" y="434339"/>
                  </a:lnTo>
                  <a:lnTo>
                    <a:pt x="55396" y="434339"/>
                  </a:lnTo>
                  <a:lnTo>
                    <a:pt x="55396" y="378459"/>
                  </a:lnTo>
                  <a:lnTo>
                    <a:pt x="110792" y="378459"/>
                  </a:lnTo>
                  <a:lnTo>
                    <a:pt x="110792" y="273049"/>
                  </a:lnTo>
                  <a:lnTo>
                    <a:pt x="55396" y="273049"/>
                  </a:lnTo>
                  <a:lnTo>
                    <a:pt x="55396" y="217169"/>
                  </a:lnTo>
                  <a:lnTo>
                    <a:pt x="162200" y="217169"/>
                  </a:lnTo>
                  <a:lnTo>
                    <a:pt x="162200" y="162559"/>
                  </a:lnTo>
                  <a:close/>
                </a:path>
                <a:path w="652144" h="651510">
                  <a:moveTo>
                    <a:pt x="221234" y="378459"/>
                  </a:moveTo>
                  <a:lnTo>
                    <a:pt x="110792" y="378459"/>
                  </a:lnTo>
                  <a:lnTo>
                    <a:pt x="110792" y="434339"/>
                  </a:lnTo>
                  <a:lnTo>
                    <a:pt x="217597" y="434339"/>
                  </a:lnTo>
                  <a:lnTo>
                    <a:pt x="217597" y="490219"/>
                  </a:lnTo>
                  <a:lnTo>
                    <a:pt x="272993" y="490219"/>
                  </a:lnTo>
                  <a:lnTo>
                    <a:pt x="272993" y="430529"/>
                  </a:lnTo>
                  <a:lnTo>
                    <a:pt x="254195" y="392429"/>
                  </a:lnTo>
                  <a:lnTo>
                    <a:pt x="242155" y="384809"/>
                  </a:lnTo>
                  <a:lnTo>
                    <a:pt x="235435" y="380999"/>
                  </a:lnTo>
                  <a:lnTo>
                    <a:pt x="231971" y="380999"/>
                  </a:lnTo>
                  <a:lnTo>
                    <a:pt x="224836" y="379729"/>
                  </a:lnTo>
                  <a:lnTo>
                    <a:pt x="221234" y="378459"/>
                  </a:lnTo>
                  <a:close/>
                </a:path>
                <a:path w="652144" h="651510">
                  <a:moveTo>
                    <a:pt x="489482" y="434339"/>
                  </a:moveTo>
                  <a:lnTo>
                    <a:pt x="434086" y="434339"/>
                  </a:lnTo>
                  <a:lnTo>
                    <a:pt x="434086" y="490219"/>
                  </a:lnTo>
                  <a:lnTo>
                    <a:pt x="489482" y="490219"/>
                  </a:lnTo>
                  <a:lnTo>
                    <a:pt x="489482" y="434339"/>
                  </a:lnTo>
                  <a:close/>
                </a:path>
                <a:path w="652144" h="651510">
                  <a:moveTo>
                    <a:pt x="651905" y="378459"/>
                  </a:moveTo>
                  <a:lnTo>
                    <a:pt x="596508" y="378459"/>
                  </a:lnTo>
                  <a:lnTo>
                    <a:pt x="596508" y="434339"/>
                  </a:lnTo>
                  <a:lnTo>
                    <a:pt x="489482" y="434339"/>
                  </a:lnTo>
                  <a:lnTo>
                    <a:pt x="489482" y="490219"/>
                  </a:lnTo>
                  <a:lnTo>
                    <a:pt x="600145" y="490219"/>
                  </a:lnTo>
                  <a:lnTo>
                    <a:pt x="603748" y="488949"/>
                  </a:lnTo>
                  <a:lnTo>
                    <a:pt x="610882" y="487679"/>
                  </a:lnTo>
                  <a:lnTo>
                    <a:pt x="644588" y="462279"/>
                  </a:lnTo>
                  <a:lnTo>
                    <a:pt x="651905" y="438149"/>
                  </a:lnTo>
                  <a:lnTo>
                    <a:pt x="651905" y="378459"/>
                  </a:lnTo>
                  <a:close/>
                </a:path>
                <a:path w="652144" h="651510">
                  <a:moveTo>
                    <a:pt x="110792" y="378459"/>
                  </a:moveTo>
                  <a:lnTo>
                    <a:pt x="55396" y="378459"/>
                  </a:lnTo>
                  <a:lnTo>
                    <a:pt x="55396" y="434339"/>
                  </a:lnTo>
                  <a:lnTo>
                    <a:pt x="110792" y="434339"/>
                  </a:lnTo>
                  <a:lnTo>
                    <a:pt x="110792" y="378459"/>
                  </a:lnTo>
                  <a:close/>
                </a:path>
                <a:path w="652144" h="651510">
                  <a:moveTo>
                    <a:pt x="603748" y="162559"/>
                  </a:moveTo>
                  <a:lnTo>
                    <a:pt x="589268" y="162559"/>
                  </a:lnTo>
                  <a:lnTo>
                    <a:pt x="582133" y="163829"/>
                  </a:lnTo>
                  <a:lnTo>
                    <a:pt x="578669" y="165099"/>
                  </a:lnTo>
                  <a:lnTo>
                    <a:pt x="571948" y="167639"/>
                  </a:lnTo>
                  <a:lnTo>
                    <a:pt x="568755" y="168909"/>
                  </a:lnTo>
                  <a:lnTo>
                    <a:pt x="562706" y="173989"/>
                  </a:lnTo>
                  <a:lnTo>
                    <a:pt x="559908" y="175259"/>
                  </a:lnTo>
                  <a:lnTo>
                    <a:pt x="554764" y="181609"/>
                  </a:lnTo>
                  <a:lnTo>
                    <a:pt x="552468" y="184149"/>
                  </a:lnTo>
                  <a:lnTo>
                    <a:pt x="548426" y="189229"/>
                  </a:lnTo>
                  <a:lnTo>
                    <a:pt x="541112" y="213359"/>
                  </a:lnTo>
                  <a:lnTo>
                    <a:pt x="541112" y="434339"/>
                  </a:lnTo>
                  <a:lnTo>
                    <a:pt x="596508" y="434339"/>
                  </a:lnTo>
                  <a:lnTo>
                    <a:pt x="596508" y="378459"/>
                  </a:lnTo>
                  <a:lnTo>
                    <a:pt x="651905" y="378459"/>
                  </a:lnTo>
                  <a:lnTo>
                    <a:pt x="651905" y="273049"/>
                  </a:lnTo>
                  <a:lnTo>
                    <a:pt x="603748" y="273049"/>
                  </a:lnTo>
                  <a:lnTo>
                    <a:pt x="610882" y="271779"/>
                  </a:lnTo>
                  <a:lnTo>
                    <a:pt x="614346" y="270509"/>
                  </a:lnTo>
                  <a:lnTo>
                    <a:pt x="621067" y="267969"/>
                  </a:lnTo>
                  <a:lnTo>
                    <a:pt x="624259" y="265429"/>
                  </a:lnTo>
                  <a:lnTo>
                    <a:pt x="630309" y="261619"/>
                  </a:lnTo>
                  <a:lnTo>
                    <a:pt x="633107" y="259079"/>
                  </a:lnTo>
                  <a:lnTo>
                    <a:pt x="638251" y="253999"/>
                  </a:lnTo>
                  <a:lnTo>
                    <a:pt x="640547" y="251459"/>
                  </a:lnTo>
                  <a:lnTo>
                    <a:pt x="644588" y="245109"/>
                  </a:lnTo>
                  <a:lnTo>
                    <a:pt x="646295" y="242569"/>
                  </a:lnTo>
                  <a:lnTo>
                    <a:pt x="649080" y="234949"/>
                  </a:lnTo>
                  <a:lnTo>
                    <a:pt x="650130" y="232409"/>
                  </a:lnTo>
                  <a:lnTo>
                    <a:pt x="651550" y="224789"/>
                  </a:lnTo>
                  <a:lnTo>
                    <a:pt x="651905" y="220979"/>
                  </a:lnTo>
                  <a:lnTo>
                    <a:pt x="651905" y="213359"/>
                  </a:lnTo>
                  <a:lnTo>
                    <a:pt x="638251" y="181609"/>
                  </a:lnTo>
                  <a:lnTo>
                    <a:pt x="633107" y="175259"/>
                  </a:lnTo>
                  <a:lnTo>
                    <a:pt x="630309" y="173989"/>
                  </a:lnTo>
                  <a:lnTo>
                    <a:pt x="624259" y="168909"/>
                  </a:lnTo>
                  <a:lnTo>
                    <a:pt x="621067" y="167639"/>
                  </a:lnTo>
                  <a:lnTo>
                    <a:pt x="614346" y="165099"/>
                  </a:lnTo>
                  <a:lnTo>
                    <a:pt x="610882" y="163829"/>
                  </a:lnTo>
                  <a:lnTo>
                    <a:pt x="603748" y="162559"/>
                  </a:lnTo>
                  <a:close/>
                </a:path>
                <a:path w="652144" h="651510">
                  <a:moveTo>
                    <a:pt x="110792" y="217169"/>
                  </a:moveTo>
                  <a:lnTo>
                    <a:pt x="55396" y="217169"/>
                  </a:lnTo>
                  <a:lnTo>
                    <a:pt x="55396" y="273049"/>
                  </a:lnTo>
                  <a:lnTo>
                    <a:pt x="110792" y="273049"/>
                  </a:lnTo>
                  <a:lnTo>
                    <a:pt x="110792" y="217169"/>
                  </a:lnTo>
                  <a:close/>
                </a:path>
                <a:path w="652144" h="651510">
                  <a:moveTo>
                    <a:pt x="272993" y="162559"/>
                  </a:moveTo>
                  <a:lnTo>
                    <a:pt x="217597" y="162559"/>
                  </a:lnTo>
                  <a:lnTo>
                    <a:pt x="217597" y="217169"/>
                  </a:lnTo>
                  <a:lnTo>
                    <a:pt x="110792" y="217169"/>
                  </a:lnTo>
                  <a:lnTo>
                    <a:pt x="110792" y="273049"/>
                  </a:lnTo>
                  <a:lnTo>
                    <a:pt x="224836" y="273049"/>
                  </a:lnTo>
                  <a:lnTo>
                    <a:pt x="231971" y="271779"/>
                  </a:lnTo>
                  <a:lnTo>
                    <a:pt x="235435" y="270509"/>
                  </a:lnTo>
                  <a:lnTo>
                    <a:pt x="242155" y="267969"/>
                  </a:lnTo>
                  <a:lnTo>
                    <a:pt x="245349" y="265429"/>
                  </a:lnTo>
                  <a:lnTo>
                    <a:pt x="251397" y="261619"/>
                  </a:lnTo>
                  <a:lnTo>
                    <a:pt x="254195" y="259079"/>
                  </a:lnTo>
                  <a:lnTo>
                    <a:pt x="259339" y="253999"/>
                  </a:lnTo>
                  <a:lnTo>
                    <a:pt x="261635" y="251459"/>
                  </a:lnTo>
                  <a:lnTo>
                    <a:pt x="265677" y="245109"/>
                  </a:lnTo>
                  <a:lnTo>
                    <a:pt x="267384" y="242569"/>
                  </a:lnTo>
                  <a:lnTo>
                    <a:pt x="270168" y="234949"/>
                  </a:lnTo>
                  <a:lnTo>
                    <a:pt x="271218" y="232409"/>
                  </a:lnTo>
                  <a:lnTo>
                    <a:pt x="272638" y="224789"/>
                  </a:lnTo>
                  <a:lnTo>
                    <a:pt x="272993" y="220979"/>
                  </a:lnTo>
                  <a:lnTo>
                    <a:pt x="272993" y="162559"/>
                  </a:lnTo>
                  <a:close/>
                </a:path>
                <a:path w="652144" h="651510">
                  <a:moveTo>
                    <a:pt x="434086" y="55879"/>
                  </a:moveTo>
                  <a:lnTo>
                    <a:pt x="378689" y="55879"/>
                  </a:lnTo>
                  <a:lnTo>
                    <a:pt x="378689" y="220979"/>
                  </a:lnTo>
                  <a:lnTo>
                    <a:pt x="379044" y="224789"/>
                  </a:lnTo>
                  <a:lnTo>
                    <a:pt x="380463" y="232409"/>
                  </a:lnTo>
                  <a:lnTo>
                    <a:pt x="381513" y="234949"/>
                  </a:lnTo>
                  <a:lnTo>
                    <a:pt x="384297" y="242569"/>
                  </a:lnTo>
                  <a:lnTo>
                    <a:pt x="386004" y="245109"/>
                  </a:lnTo>
                  <a:lnTo>
                    <a:pt x="390045" y="251459"/>
                  </a:lnTo>
                  <a:lnTo>
                    <a:pt x="392342" y="253999"/>
                  </a:lnTo>
                  <a:lnTo>
                    <a:pt x="397486" y="259079"/>
                  </a:lnTo>
                  <a:lnTo>
                    <a:pt x="400284" y="261619"/>
                  </a:lnTo>
                  <a:lnTo>
                    <a:pt x="406332" y="265429"/>
                  </a:lnTo>
                  <a:lnTo>
                    <a:pt x="409525" y="267969"/>
                  </a:lnTo>
                  <a:lnTo>
                    <a:pt x="416246" y="270509"/>
                  </a:lnTo>
                  <a:lnTo>
                    <a:pt x="419710" y="271779"/>
                  </a:lnTo>
                  <a:lnTo>
                    <a:pt x="426846" y="273049"/>
                  </a:lnTo>
                  <a:lnTo>
                    <a:pt x="541112" y="273049"/>
                  </a:lnTo>
                  <a:lnTo>
                    <a:pt x="541112" y="217169"/>
                  </a:lnTo>
                  <a:lnTo>
                    <a:pt x="434086" y="217169"/>
                  </a:lnTo>
                  <a:lnTo>
                    <a:pt x="434086" y="162559"/>
                  </a:lnTo>
                  <a:lnTo>
                    <a:pt x="489482" y="162559"/>
                  </a:lnTo>
                  <a:lnTo>
                    <a:pt x="489482" y="110489"/>
                  </a:lnTo>
                  <a:lnTo>
                    <a:pt x="434086" y="110489"/>
                  </a:lnTo>
                  <a:lnTo>
                    <a:pt x="434086" y="55879"/>
                  </a:lnTo>
                  <a:close/>
                </a:path>
                <a:path w="652144" h="651510">
                  <a:moveTo>
                    <a:pt x="651905" y="220979"/>
                  </a:moveTo>
                  <a:lnTo>
                    <a:pt x="651550" y="224789"/>
                  </a:lnTo>
                  <a:lnTo>
                    <a:pt x="650130" y="232409"/>
                  </a:lnTo>
                  <a:lnTo>
                    <a:pt x="649080" y="234949"/>
                  </a:lnTo>
                  <a:lnTo>
                    <a:pt x="646295" y="242569"/>
                  </a:lnTo>
                  <a:lnTo>
                    <a:pt x="644588" y="245109"/>
                  </a:lnTo>
                  <a:lnTo>
                    <a:pt x="640547" y="251459"/>
                  </a:lnTo>
                  <a:lnTo>
                    <a:pt x="638251" y="253999"/>
                  </a:lnTo>
                  <a:lnTo>
                    <a:pt x="633107" y="259079"/>
                  </a:lnTo>
                  <a:lnTo>
                    <a:pt x="630309" y="261619"/>
                  </a:lnTo>
                  <a:lnTo>
                    <a:pt x="624259" y="265429"/>
                  </a:lnTo>
                  <a:lnTo>
                    <a:pt x="621067" y="267969"/>
                  </a:lnTo>
                  <a:lnTo>
                    <a:pt x="614346" y="270509"/>
                  </a:lnTo>
                  <a:lnTo>
                    <a:pt x="610882" y="271779"/>
                  </a:lnTo>
                  <a:lnTo>
                    <a:pt x="603748" y="273049"/>
                  </a:lnTo>
                  <a:lnTo>
                    <a:pt x="651905" y="273049"/>
                  </a:lnTo>
                  <a:lnTo>
                    <a:pt x="651905" y="220979"/>
                  </a:lnTo>
                  <a:close/>
                </a:path>
                <a:path w="652144" h="651510">
                  <a:moveTo>
                    <a:pt x="441325" y="0"/>
                  </a:moveTo>
                  <a:lnTo>
                    <a:pt x="210356" y="0"/>
                  </a:lnTo>
                  <a:lnTo>
                    <a:pt x="203221" y="1269"/>
                  </a:lnTo>
                  <a:lnTo>
                    <a:pt x="199757" y="2539"/>
                  </a:lnTo>
                  <a:lnTo>
                    <a:pt x="193036" y="5079"/>
                  </a:lnTo>
                  <a:lnTo>
                    <a:pt x="189844" y="7619"/>
                  </a:lnTo>
                  <a:lnTo>
                    <a:pt x="183795" y="11429"/>
                  </a:lnTo>
                  <a:lnTo>
                    <a:pt x="180997" y="13969"/>
                  </a:lnTo>
                  <a:lnTo>
                    <a:pt x="175853" y="19049"/>
                  </a:lnTo>
                  <a:lnTo>
                    <a:pt x="173557" y="21589"/>
                  </a:lnTo>
                  <a:lnTo>
                    <a:pt x="169515" y="27939"/>
                  </a:lnTo>
                  <a:lnTo>
                    <a:pt x="167808" y="30479"/>
                  </a:lnTo>
                  <a:lnTo>
                    <a:pt x="165024" y="38099"/>
                  </a:lnTo>
                  <a:lnTo>
                    <a:pt x="163974" y="40639"/>
                  </a:lnTo>
                  <a:lnTo>
                    <a:pt x="162555" y="48259"/>
                  </a:lnTo>
                  <a:lnTo>
                    <a:pt x="162200" y="52069"/>
                  </a:lnTo>
                  <a:lnTo>
                    <a:pt x="162200" y="217169"/>
                  </a:lnTo>
                  <a:lnTo>
                    <a:pt x="217597" y="217169"/>
                  </a:lnTo>
                  <a:lnTo>
                    <a:pt x="217597" y="162559"/>
                  </a:lnTo>
                  <a:lnTo>
                    <a:pt x="272993" y="162559"/>
                  </a:lnTo>
                  <a:lnTo>
                    <a:pt x="272993" y="110489"/>
                  </a:lnTo>
                  <a:lnTo>
                    <a:pt x="217597" y="110489"/>
                  </a:lnTo>
                  <a:lnTo>
                    <a:pt x="217597" y="55879"/>
                  </a:lnTo>
                  <a:lnTo>
                    <a:pt x="489482" y="55879"/>
                  </a:lnTo>
                  <a:lnTo>
                    <a:pt x="489482" y="52069"/>
                  </a:lnTo>
                  <a:lnTo>
                    <a:pt x="489127" y="48259"/>
                  </a:lnTo>
                  <a:lnTo>
                    <a:pt x="487707" y="40639"/>
                  </a:lnTo>
                  <a:lnTo>
                    <a:pt x="486657" y="38099"/>
                  </a:lnTo>
                  <a:lnTo>
                    <a:pt x="483873" y="30479"/>
                  </a:lnTo>
                  <a:lnTo>
                    <a:pt x="482166" y="27939"/>
                  </a:lnTo>
                  <a:lnTo>
                    <a:pt x="478125" y="21589"/>
                  </a:lnTo>
                  <a:lnTo>
                    <a:pt x="475828" y="19049"/>
                  </a:lnTo>
                  <a:lnTo>
                    <a:pt x="470684" y="13969"/>
                  </a:lnTo>
                  <a:lnTo>
                    <a:pt x="467886" y="11429"/>
                  </a:lnTo>
                  <a:lnTo>
                    <a:pt x="461838" y="7619"/>
                  </a:lnTo>
                  <a:lnTo>
                    <a:pt x="458645" y="5079"/>
                  </a:lnTo>
                  <a:lnTo>
                    <a:pt x="451924" y="2539"/>
                  </a:lnTo>
                  <a:lnTo>
                    <a:pt x="448460" y="1269"/>
                  </a:lnTo>
                  <a:lnTo>
                    <a:pt x="441325" y="0"/>
                  </a:lnTo>
                  <a:close/>
                </a:path>
                <a:path w="652144" h="651510">
                  <a:moveTo>
                    <a:pt x="489482" y="162559"/>
                  </a:moveTo>
                  <a:lnTo>
                    <a:pt x="434086" y="162559"/>
                  </a:lnTo>
                  <a:lnTo>
                    <a:pt x="434086" y="217169"/>
                  </a:lnTo>
                  <a:lnTo>
                    <a:pt x="489482" y="217169"/>
                  </a:lnTo>
                  <a:lnTo>
                    <a:pt x="489482" y="162559"/>
                  </a:lnTo>
                  <a:close/>
                </a:path>
                <a:path w="652144" h="651510">
                  <a:moveTo>
                    <a:pt x="589268" y="162559"/>
                  </a:moveTo>
                  <a:lnTo>
                    <a:pt x="489482" y="162559"/>
                  </a:lnTo>
                  <a:lnTo>
                    <a:pt x="489482" y="217169"/>
                  </a:lnTo>
                  <a:lnTo>
                    <a:pt x="541112" y="217169"/>
                  </a:lnTo>
                  <a:lnTo>
                    <a:pt x="541112" y="213359"/>
                  </a:lnTo>
                  <a:lnTo>
                    <a:pt x="541467" y="210819"/>
                  </a:lnTo>
                  <a:lnTo>
                    <a:pt x="554764" y="181609"/>
                  </a:lnTo>
                  <a:lnTo>
                    <a:pt x="559908" y="175259"/>
                  </a:lnTo>
                  <a:lnTo>
                    <a:pt x="562706" y="173989"/>
                  </a:lnTo>
                  <a:lnTo>
                    <a:pt x="568755" y="168909"/>
                  </a:lnTo>
                  <a:lnTo>
                    <a:pt x="571948" y="167639"/>
                  </a:lnTo>
                  <a:lnTo>
                    <a:pt x="578669" y="165099"/>
                  </a:lnTo>
                  <a:lnTo>
                    <a:pt x="582133" y="163829"/>
                  </a:lnTo>
                  <a:lnTo>
                    <a:pt x="589268" y="162559"/>
                  </a:lnTo>
                  <a:close/>
                </a:path>
                <a:path w="652144" h="651510">
                  <a:moveTo>
                    <a:pt x="272993" y="55879"/>
                  </a:moveTo>
                  <a:lnTo>
                    <a:pt x="217597" y="55879"/>
                  </a:lnTo>
                  <a:lnTo>
                    <a:pt x="217597" y="110489"/>
                  </a:lnTo>
                  <a:lnTo>
                    <a:pt x="272993" y="110489"/>
                  </a:lnTo>
                  <a:lnTo>
                    <a:pt x="272993" y="55879"/>
                  </a:lnTo>
                  <a:close/>
                </a:path>
                <a:path w="652144" h="651510">
                  <a:moveTo>
                    <a:pt x="378689" y="55879"/>
                  </a:moveTo>
                  <a:lnTo>
                    <a:pt x="272993" y="55879"/>
                  </a:lnTo>
                  <a:lnTo>
                    <a:pt x="272993" y="110489"/>
                  </a:lnTo>
                  <a:lnTo>
                    <a:pt x="378689" y="110489"/>
                  </a:lnTo>
                  <a:lnTo>
                    <a:pt x="378689" y="55879"/>
                  </a:lnTo>
                  <a:close/>
                </a:path>
                <a:path w="652144" h="651510">
                  <a:moveTo>
                    <a:pt x="489482" y="55879"/>
                  </a:moveTo>
                  <a:lnTo>
                    <a:pt x="434086" y="55879"/>
                  </a:lnTo>
                  <a:lnTo>
                    <a:pt x="434086" y="110489"/>
                  </a:lnTo>
                  <a:lnTo>
                    <a:pt x="489482" y="110489"/>
                  </a:lnTo>
                  <a:lnTo>
                    <a:pt x="489482" y="55879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89858" y="5637896"/>
              <a:ext cx="962660" cy="1220470"/>
            </a:xfrm>
            <a:custGeom>
              <a:avLst/>
              <a:gdLst/>
              <a:ahLst/>
              <a:cxnLst/>
              <a:rect l="l" t="t" r="r" b="b"/>
              <a:pathLst>
                <a:path w="962659" h="1220470">
                  <a:moveTo>
                    <a:pt x="962568" y="1220472"/>
                  </a:moveTo>
                  <a:lnTo>
                    <a:pt x="0" y="1220472"/>
                  </a:lnTo>
                  <a:lnTo>
                    <a:pt x="0" y="0"/>
                  </a:lnTo>
                  <a:lnTo>
                    <a:pt x="962568" y="0"/>
                  </a:lnTo>
                  <a:lnTo>
                    <a:pt x="962568" y="1220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334462" y="5582471"/>
              <a:ext cx="1073785" cy="1331595"/>
            </a:xfrm>
            <a:custGeom>
              <a:avLst/>
              <a:gdLst/>
              <a:ahLst/>
              <a:cxnLst/>
              <a:rect l="l" t="t" r="r" b="b"/>
              <a:pathLst>
                <a:path w="1073784" h="1331595">
                  <a:moveTo>
                    <a:pt x="1021602" y="0"/>
                  </a:moveTo>
                  <a:lnTo>
                    <a:pt x="51758" y="0"/>
                  </a:lnTo>
                  <a:lnTo>
                    <a:pt x="48156" y="355"/>
                  </a:lnTo>
                  <a:lnTo>
                    <a:pt x="13653" y="18807"/>
                  </a:lnTo>
                  <a:lnTo>
                    <a:pt x="0" y="51786"/>
                  </a:lnTo>
                  <a:lnTo>
                    <a:pt x="0" y="1279537"/>
                  </a:lnTo>
                  <a:lnTo>
                    <a:pt x="18797" y="1317663"/>
                  </a:lnTo>
                  <a:lnTo>
                    <a:pt x="51758" y="1331323"/>
                  </a:lnTo>
                  <a:lnTo>
                    <a:pt x="1021602" y="1331323"/>
                  </a:lnTo>
                  <a:lnTo>
                    <a:pt x="1059707" y="1312516"/>
                  </a:lnTo>
                  <a:lnTo>
                    <a:pt x="1073360" y="1279537"/>
                  </a:lnTo>
                  <a:lnTo>
                    <a:pt x="1073360" y="1275898"/>
                  </a:lnTo>
                  <a:lnTo>
                    <a:pt x="55396" y="1275898"/>
                  </a:lnTo>
                  <a:lnTo>
                    <a:pt x="55396" y="1220472"/>
                  </a:lnTo>
                  <a:lnTo>
                    <a:pt x="110792" y="1220472"/>
                  </a:lnTo>
                  <a:lnTo>
                    <a:pt x="110792" y="110851"/>
                  </a:lnTo>
                  <a:lnTo>
                    <a:pt x="55396" y="110851"/>
                  </a:lnTo>
                  <a:lnTo>
                    <a:pt x="55396" y="55425"/>
                  </a:lnTo>
                  <a:lnTo>
                    <a:pt x="1073360" y="55425"/>
                  </a:lnTo>
                  <a:lnTo>
                    <a:pt x="1073360" y="51786"/>
                  </a:lnTo>
                  <a:lnTo>
                    <a:pt x="1054563" y="13660"/>
                  </a:lnTo>
                  <a:lnTo>
                    <a:pt x="1025204" y="355"/>
                  </a:lnTo>
                  <a:lnTo>
                    <a:pt x="1021602" y="0"/>
                  </a:lnTo>
                  <a:close/>
                </a:path>
                <a:path w="1073784" h="1331595">
                  <a:moveTo>
                    <a:pt x="110792" y="1220472"/>
                  </a:moveTo>
                  <a:lnTo>
                    <a:pt x="55396" y="1220472"/>
                  </a:lnTo>
                  <a:lnTo>
                    <a:pt x="55396" y="1275898"/>
                  </a:lnTo>
                  <a:lnTo>
                    <a:pt x="110792" y="1275898"/>
                  </a:lnTo>
                  <a:lnTo>
                    <a:pt x="110792" y="1220472"/>
                  </a:lnTo>
                  <a:close/>
                </a:path>
                <a:path w="1073784" h="1331595">
                  <a:moveTo>
                    <a:pt x="962568" y="1220472"/>
                  </a:moveTo>
                  <a:lnTo>
                    <a:pt x="110792" y="1220472"/>
                  </a:lnTo>
                  <a:lnTo>
                    <a:pt x="110792" y="1275898"/>
                  </a:lnTo>
                  <a:lnTo>
                    <a:pt x="962568" y="1275898"/>
                  </a:lnTo>
                  <a:lnTo>
                    <a:pt x="962568" y="1220472"/>
                  </a:lnTo>
                  <a:close/>
                </a:path>
                <a:path w="1073784" h="1331595">
                  <a:moveTo>
                    <a:pt x="1021602" y="1008740"/>
                  </a:moveTo>
                  <a:lnTo>
                    <a:pt x="1014327" y="1008740"/>
                  </a:lnTo>
                  <a:lnTo>
                    <a:pt x="1010724" y="1009096"/>
                  </a:lnTo>
                  <a:lnTo>
                    <a:pt x="976221" y="1027548"/>
                  </a:lnTo>
                  <a:lnTo>
                    <a:pt x="962568" y="1060527"/>
                  </a:lnTo>
                  <a:lnTo>
                    <a:pt x="962568" y="1275898"/>
                  </a:lnTo>
                  <a:lnTo>
                    <a:pt x="1017964" y="1275898"/>
                  </a:lnTo>
                  <a:lnTo>
                    <a:pt x="1017964" y="1220472"/>
                  </a:lnTo>
                  <a:lnTo>
                    <a:pt x="1073360" y="1220472"/>
                  </a:lnTo>
                  <a:lnTo>
                    <a:pt x="1073360" y="1060527"/>
                  </a:lnTo>
                  <a:lnTo>
                    <a:pt x="1073006" y="1056923"/>
                  </a:lnTo>
                  <a:lnTo>
                    <a:pt x="1054563" y="1022401"/>
                  </a:lnTo>
                  <a:lnTo>
                    <a:pt x="1025204" y="1009096"/>
                  </a:lnTo>
                  <a:lnTo>
                    <a:pt x="1021602" y="1008740"/>
                  </a:lnTo>
                  <a:close/>
                </a:path>
                <a:path w="1073784" h="1331595">
                  <a:moveTo>
                    <a:pt x="1073360" y="1220472"/>
                  </a:moveTo>
                  <a:lnTo>
                    <a:pt x="1017964" y="1220472"/>
                  </a:lnTo>
                  <a:lnTo>
                    <a:pt x="1017964" y="1275898"/>
                  </a:lnTo>
                  <a:lnTo>
                    <a:pt x="1073360" y="1275898"/>
                  </a:lnTo>
                  <a:lnTo>
                    <a:pt x="1073360" y="1220472"/>
                  </a:lnTo>
                  <a:close/>
                </a:path>
                <a:path w="1073784" h="1331595">
                  <a:moveTo>
                    <a:pt x="1017964" y="55425"/>
                  </a:moveTo>
                  <a:lnTo>
                    <a:pt x="962568" y="55425"/>
                  </a:lnTo>
                  <a:lnTo>
                    <a:pt x="962568" y="698979"/>
                  </a:lnTo>
                  <a:lnTo>
                    <a:pt x="981365" y="737105"/>
                  </a:lnTo>
                  <a:lnTo>
                    <a:pt x="1014327" y="750765"/>
                  </a:lnTo>
                  <a:lnTo>
                    <a:pt x="1021602" y="750765"/>
                  </a:lnTo>
                  <a:lnTo>
                    <a:pt x="1059707" y="731958"/>
                  </a:lnTo>
                  <a:lnTo>
                    <a:pt x="1073360" y="698979"/>
                  </a:lnTo>
                  <a:lnTo>
                    <a:pt x="1073360" y="110851"/>
                  </a:lnTo>
                  <a:lnTo>
                    <a:pt x="1017964" y="110851"/>
                  </a:lnTo>
                  <a:lnTo>
                    <a:pt x="1017964" y="55425"/>
                  </a:lnTo>
                  <a:close/>
                </a:path>
                <a:path w="1073784" h="1331595">
                  <a:moveTo>
                    <a:pt x="110792" y="55425"/>
                  </a:moveTo>
                  <a:lnTo>
                    <a:pt x="55396" y="55425"/>
                  </a:lnTo>
                  <a:lnTo>
                    <a:pt x="55396" y="110851"/>
                  </a:lnTo>
                  <a:lnTo>
                    <a:pt x="110792" y="110851"/>
                  </a:lnTo>
                  <a:lnTo>
                    <a:pt x="110792" y="55425"/>
                  </a:lnTo>
                  <a:close/>
                </a:path>
                <a:path w="1073784" h="1331595">
                  <a:moveTo>
                    <a:pt x="962568" y="55425"/>
                  </a:moveTo>
                  <a:lnTo>
                    <a:pt x="110792" y="55425"/>
                  </a:lnTo>
                  <a:lnTo>
                    <a:pt x="110792" y="110851"/>
                  </a:lnTo>
                  <a:lnTo>
                    <a:pt x="962568" y="110851"/>
                  </a:lnTo>
                  <a:lnTo>
                    <a:pt x="962568" y="55425"/>
                  </a:lnTo>
                  <a:close/>
                </a:path>
                <a:path w="1073784" h="1331595">
                  <a:moveTo>
                    <a:pt x="1073360" y="55425"/>
                  </a:moveTo>
                  <a:lnTo>
                    <a:pt x="1017964" y="55425"/>
                  </a:lnTo>
                  <a:lnTo>
                    <a:pt x="1017964" y="110851"/>
                  </a:lnTo>
                  <a:lnTo>
                    <a:pt x="1073360" y="110851"/>
                  </a:lnTo>
                  <a:lnTo>
                    <a:pt x="1073360" y="55425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779881" y="5637896"/>
              <a:ext cx="962660" cy="1220470"/>
            </a:xfrm>
            <a:custGeom>
              <a:avLst/>
              <a:gdLst/>
              <a:ahLst/>
              <a:cxnLst/>
              <a:rect l="l" t="t" r="r" b="b"/>
              <a:pathLst>
                <a:path w="962659" h="1220470">
                  <a:moveTo>
                    <a:pt x="962568" y="1220472"/>
                  </a:moveTo>
                  <a:lnTo>
                    <a:pt x="0" y="1220472"/>
                  </a:lnTo>
                  <a:lnTo>
                    <a:pt x="0" y="0"/>
                  </a:lnTo>
                  <a:lnTo>
                    <a:pt x="962568" y="0"/>
                  </a:lnTo>
                  <a:lnTo>
                    <a:pt x="962568" y="1220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24485" y="5582471"/>
              <a:ext cx="1073785" cy="1331595"/>
            </a:xfrm>
            <a:custGeom>
              <a:avLst/>
              <a:gdLst/>
              <a:ahLst/>
              <a:cxnLst/>
              <a:rect l="l" t="t" r="r" b="b"/>
              <a:pathLst>
                <a:path w="1073784" h="1331595">
                  <a:moveTo>
                    <a:pt x="1021601" y="0"/>
                  </a:moveTo>
                  <a:lnTo>
                    <a:pt x="51758" y="0"/>
                  </a:lnTo>
                  <a:lnTo>
                    <a:pt x="48156" y="355"/>
                  </a:lnTo>
                  <a:lnTo>
                    <a:pt x="13652" y="18807"/>
                  </a:lnTo>
                  <a:lnTo>
                    <a:pt x="0" y="51786"/>
                  </a:lnTo>
                  <a:lnTo>
                    <a:pt x="0" y="1279537"/>
                  </a:lnTo>
                  <a:lnTo>
                    <a:pt x="18796" y="1317663"/>
                  </a:lnTo>
                  <a:lnTo>
                    <a:pt x="51758" y="1331323"/>
                  </a:lnTo>
                  <a:lnTo>
                    <a:pt x="1021601" y="1331323"/>
                  </a:lnTo>
                  <a:lnTo>
                    <a:pt x="1059707" y="1312516"/>
                  </a:lnTo>
                  <a:lnTo>
                    <a:pt x="1073360" y="1279537"/>
                  </a:lnTo>
                  <a:lnTo>
                    <a:pt x="1073360" y="1275898"/>
                  </a:lnTo>
                  <a:lnTo>
                    <a:pt x="55396" y="1275898"/>
                  </a:lnTo>
                  <a:lnTo>
                    <a:pt x="55396" y="1220472"/>
                  </a:lnTo>
                  <a:lnTo>
                    <a:pt x="110792" y="1220472"/>
                  </a:lnTo>
                  <a:lnTo>
                    <a:pt x="110792" y="110851"/>
                  </a:lnTo>
                  <a:lnTo>
                    <a:pt x="55396" y="110851"/>
                  </a:lnTo>
                  <a:lnTo>
                    <a:pt x="55396" y="55425"/>
                  </a:lnTo>
                  <a:lnTo>
                    <a:pt x="1073360" y="55425"/>
                  </a:lnTo>
                  <a:lnTo>
                    <a:pt x="1073360" y="51786"/>
                  </a:lnTo>
                  <a:lnTo>
                    <a:pt x="1054562" y="13660"/>
                  </a:lnTo>
                  <a:lnTo>
                    <a:pt x="1025203" y="355"/>
                  </a:lnTo>
                  <a:lnTo>
                    <a:pt x="1021601" y="0"/>
                  </a:lnTo>
                  <a:close/>
                </a:path>
                <a:path w="1073784" h="1331595">
                  <a:moveTo>
                    <a:pt x="110792" y="1220472"/>
                  </a:moveTo>
                  <a:lnTo>
                    <a:pt x="55396" y="1220472"/>
                  </a:lnTo>
                  <a:lnTo>
                    <a:pt x="55396" y="1275898"/>
                  </a:lnTo>
                  <a:lnTo>
                    <a:pt x="110792" y="1275898"/>
                  </a:lnTo>
                  <a:lnTo>
                    <a:pt x="110792" y="1220472"/>
                  </a:lnTo>
                  <a:close/>
                </a:path>
                <a:path w="1073784" h="1331595">
                  <a:moveTo>
                    <a:pt x="962568" y="1220472"/>
                  </a:moveTo>
                  <a:lnTo>
                    <a:pt x="110792" y="1220472"/>
                  </a:lnTo>
                  <a:lnTo>
                    <a:pt x="110792" y="1275898"/>
                  </a:lnTo>
                  <a:lnTo>
                    <a:pt x="962568" y="1275898"/>
                  </a:lnTo>
                  <a:lnTo>
                    <a:pt x="962568" y="1220472"/>
                  </a:lnTo>
                  <a:close/>
                </a:path>
                <a:path w="1073784" h="1331595">
                  <a:moveTo>
                    <a:pt x="1021601" y="1008741"/>
                  </a:moveTo>
                  <a:lnTo>
                    <a:pt x="1014327" y="1008741"/>
                  </a:lnTo>
                  <a:lnTo>
                    <a:pt x="1010724" y="1009096"/>
                  </a:lnTo>
                  <a:lnTo>
                    <a:pt x="976220" y="1027548"/>
                  </a:lnTo>
                  <a:lnTo>
                    <a:pt x="962567" y="1060527"/>
                  </a:lnTo>
                  <a:lnTo>
                    <a:pt x="962568" y="1275898"/>
                  </a:lnTo>
                  <a:lnTo>
                    <a:pt x="1017964" y="1275898"/>
                  </a:lnTo>
                  <a:lnTo>
                    <a:pt x="1017964" y="1220472"/>
                  </a:lnTo>
                  <a:lnTo>
                    <a:pt x="1073360" y="1220472"/>
                  </a:lnTo>
                  <a:lnTo>
                    <a:pt x="1073360" y="1060527"/>
                  </a:lnTo>
                  <a:lnTo>
                    <a:pt x="1073005" y="1056923"/>
                  </a:lnTo>
                  <a:lnTo>
                    <a:pt x="1054562" y="1022401"/>
                  </a:lnTo>
                  <a:lnTo>
                    <a:pt x="1025203" y="1009096"/>
                  </a:lnTo>
                  <a:lnTo>
                    <a:pt x="1021601" y="1008741"/>
                  </a:lnTo>
                  <a:close/>
                </a:path>
                <a:path w="1073784" h="1331595">
                  <a:moveTo>
                    <a:pt x="1073360" y="1220472"/>
                  </a:moveTo>
                  <a:lnTo>
                    <a:pt x="1017964" y="1220472"/>
                  </a:lnTo>
                  <a:lnTo>
                    <a:pt x="1017964" y="1275898"/>
                  </a:lnTo>
                  <a:lnTo>
                    <a:pt x="1073360" y="1275898"/>
                  </a:lnTo>
                  <a:lnTo>
                    <a:pt x="1073360" y="1220472"/>
                  </a:lnTo>
                  <a:close/>
                </a:path>
                <a:path w="1073784" h="1331595">
                  <a:moveTo>
                    <a:pt x="1017964" y="55425"/>
                  </a:moveTo>
                  <a:lnTo>
                    <a:pt x="962568" y="55425"/>
                  </a:lnTo>
                  <a:lnTo>
                    <a:pt x="962567" y="698980"/>
                  </a:lnTo>
                  <a:lnTo>
                    <a:pt x="981365" y="737106"/>
                  </a:lnTo>
                  <a:lnTo>
                    <a:pt x="1014327" y="750766"/>
                  </a:lnTo>
                  <a:lnTo>
                    <a:pt x="1021601" y="750766"/>
                  </a:lnTo>
                  <a:lnTo>
                    <a:pt x="1059707" y="731959"/>
                  </a:lnTo>
                  <a:lnTo>
                    <a:pt x="1073360" y="698980"/>
                  </a:lnTo>
                  <a:lnTo>
                    <a:pt x="1073360" y="110851"/>
                  </a:lnTo>
                  <a:lnTo>
                    <a:pt x="1017964" y="110851"/>
                  </a:lnTo>
                  <a:lnTo>
                    <a:pt x="1017964" y="55425"/>
                  </a:lnTo>
                  <a:close/>
                </a:path>
                <a:path w="1073784" h="1331595">
                  <a:moveTo>
                    <a:pt x="110792" y="55425"/>
                  </a:moveTo>
                  <a:lnTo>
                    <a:pt x="55396" y="55425"/>
                  </a:lnTo>
                  <a:lnTo>
                    <a:pt x="55396" y="110851"/>
                  </a:lnTo>
                  <a:lnTo>
                    <a:pt x="110792" y="110851"/>
                  </a:lnTo>
                  <a:lnTo>
                    <a:pt x="110792" y="55425"/>
                  </a:lnTo>
                  <a:close/>
                </a:path>
                <a:path w="1073784" h="1331595">
                  <a:moveTo>
                    <a:pt x="962568" y="55425"/>
                  </a:moveTo>
                  <a:lnTo>
                    <a:pt x="110792" y="55425"/>
                  </a:lnTo>
                  <a:lnTo>
                    <a:pt x="110792" y="110851"/>
                  </a:lnTo>
                  <a:lnTo>
                    <a:pt x="962568" y="110851"/>
                  </a:lnTo>
                  <a:lnTo>
                    <a:pt x="962568" y="55425"/>
                  </a:lnTo>
                  <a:close/>
                </a:path>
                <a:path w="1073784" h="1331595">
                  <a:moveTo>
                    <a:pt x="1073360" y="55425"/>
                  </a:moveTo>
                  <a:lnTo>
                    <a:pt x="1017964" y="55425"/>
                  </a:lnTo>
                  <a:lnTo>
                    <a:pt x="1017964" y="110851"/>
                  </a:lnTo>
                  <a:lnTo>
                    <a:pt x="1073360" y="110851"/>
                  </a:lnTo>
                  <a:lnTo>
                    <a:pt x="1073360" y="55425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500" y="3086100"/>
            <a:ext cx="3347312" cy="410210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415813" y="6075146"/>
            <a:ext cx="1213485" cy="327660"/>
          </a:xfrm>
          <a:custGeom>
            <a:avLst/>
            <a:gdLst/>
            <a:ahLst/>
            <a:cxnLst/>
            <a:rect l="l" t="t" r="r" b="b"/>
            <a:pathLst>
              <a:path w="1213484" h="327660">
                <a:moveTo>
                  <a:pt x="99021" y="83820"/>
                </a:moveTo>
                <a:lnTo>
                  <a:pt x="98018" y="82550"/>
                </a:lnTo>
                <a:lnTo>
                  <a:pt x="96888" y="80010"/>
                </a:lnTo>
                <a:lnTo>
                  <a:pt x="94742" y="81280"/>
                </a:lnTo>
                <a:lnTo>
                  <a:pt x="95796" y="81280"/>
                </a:lnTo>
                <a:lnTo>
                  <a:pt x="97383" y="82550"/>
                </a:lnTo>
                <a:lnTo>
                  <a:pt x="99021" y="83820"/>
                </a:lnTo>
                <a:close/>
              </a:path>
              <a:path w="1213484" h="327660">
                <a:moveTo>
                  <a:pt x="1213192" y="128270"/>
                </a:moveTo>
                <a:lnTo>
                  <a:pt x="1209814" y="116840"/>
                </a:lnTo>
                <a:lnTo>
                  <a:pt x="1201089" y="97790"/>
                </a:lnTo>
                <a:lnTo>
                  <a:pt x="1197902" y="90170"/>
                </a:lnTo>
                <a:lnTo>
                  <a:pt x="1193088" y="83820"/>
                </a:lnTo>
                <a:lnTo>
                  <a:pt x="1185621" y="76200"/>
                </a:lnTo>
                <a:lnTo>
                  <a:pt x="1183576" y="73660"/>
                </a:lnTo>
                <a:lnTo>
                  <a:pt x="1180439" y="73660"/>
                </a:lnTo>
                <a:lnTo>
                  <a:pt x="1178394" y="69850"/>
                </a:lnTo>
                <a:lnTo>
                  <a:pt x="1176350" y="66040"/>
                </a:lnTo>
                <a:lnTo>
                  <a:pt x="1161249" y="66040"/>
                </a:lnTo>
                <a:lnTo>
                  <a:pt x="1144638" y="67310"/>
                </a:lnTo>
                <a:lnTo>
                  <a:pt x="1128039" y="67310"/>
                </a:lnTo>
                <a:lnTo>
                  <a:pt x="1094841" y="69850"/>
                </a:lnTo>
                <a:lnTo>
                  <a:pt x="1092517" y="68580"/>
                </a:lnTo>
                <a:lnTo>
                  <a:pt x="1090206" y="67310"/>
                </a:lnTo>
                <a:lnTo>
                  <a:pt x="1085380" y="67310"/>
                </a:lnTo>
                <a:lnTo>
                  <a:pt x="1080566" y="68580"/>
                </a:lnTo>
                <a:lnTo>
                  <a:pt x="1078280" y="67310"/>
                </a:lnTo>
                <a:lnTo>
                  <a:pt x="1076007" y="66040"/>
                </a:lnTo>
                <a:lnTo>
                  <a:pt x="1071143" y="67310"/>
                </a:lnTo>
                <a:lnTo>
                  <a:pt x="1066330" y="67310"/>
                </a:lnTo>
                <a:lnTo>
                  <a:pt x="1064869" y="66040"/>
                </a:lnTo>
                <a:lnTo>
                  <a:pt x="1063409" y="64770"/>
                </a:lnTo>
                <a:lnTo>
                  <a:pt x="1059776" y="66040"/>
                </a:lnTo>
                <a:lnTo>
                  <a:pt x="1056449" y="64770"/>
                </a:lnTo>
                <a:lnTo>
                  <a:pt x="1022985" y="59690"/>
                </a:lnTo>
                <a:lnTo>
                  <a:pt x="990092" y="52070"/>
                </a:lnTo>
                <a:lnTo>
                  <a:pt x="957834" y="41910"/>
                </a:lnTo>
                <a:lnTo>
                  <a:pt x="916736" y="25400"/>
                </a:lnTo>
                <a:lnTo>
                  <a:pt x="908685" y="22860"/>
                </a:lnTo>
                <a:lnTo>
                  <a:pt x="903414" y="29210"/>
                </a:lnTo>
                <a:lnTo>
                  <a:pt x="904049" y="33020"/>
                </a:lnTo>
                <a:lnTo>
                  <a:pt x="906043" y="35560"/>
                </a:lnTo>
                <a:lnTo>
                  <a:pt x="911479" y="43180"/>
                </a:lnTo>
                <a:lnTo>
                  <a:pt x="915390" y="52070"/>
                </a:lnTo>
                <a:lnTo>
                  <a:pt x="919086" y="60960"/>
                </a:lnTo>
                <a:lnTo>
                  <a:pt x="923874" y="68580"/>
                </a:lnTo>
                <a:lnTo>
                  <a:pt x="927290" y="73660"/>
                </a:lnTo>
                <a:lnTo>
                  <a:pt x="932294" y="76200"/>
                </a:lnTo>
                <a:lnTo>
                  <a:pt x="937425" y="78740"/>
                </a:lnTo>
                <a:lnTo>
                  <a:pt x="967562" y="93980"/>
                </a:lnTo>
                <a:lnTo>
                  <a:pt x="998613" y="105410"/>
                </a:lnTo>
                <a:lnTo>
                  <a:pt x="1030465" y="115570"/>
                </a:lnTo>
                <a:lnTo>
                  <a:pt x="1063002" y="124460"/>
                </a:lnTo>
                <a:lnTo>
                  <a:pt x="1066914" y="124460"/>
                </a:lnTo>
                <a:lnTo>
                  <a:pt x="1071054" y="125730"/>
                </a:lnTo>
                <a:lnTo>
                  <a:pt x="1078826" y="128270"/>
                </a:lnTo>
                <a:lnTo>
                  <a:pt x="1077645" y="132080"/>
                </a:lnTo>
                <a:lnTo>
                  <a:pt x="1075563" y="134620"/>
                </a:lnTo>
                <a:lnTo>
                  <a:pt x="1071003" y="134620"/>
                </a:lnTo>
                <a:lnTo>
                  <a:pt x="1067777" y="135890"/>
                </a:lnTo>
                <a:lnTo>
                  <a:pt x="1065682" y="140970"/>
                </a:lnTo>
                <a:lnTo>
                  <a:pt x="1057363" y="140970"/>
                </a:lnTo>
                <a:lnTo>
                  <a:pt x="1055230" y="146050"/>
                </a:lnTo>
                <a:lnTo>
                  <a:pt x="1054176" y="144780"/>
                </a:lnTo>
                <a:lnTo>
                  <a:pt x="1053503" y="146050"/>
                </a:lnTo>
                <a:lnTo>
                  <a:pt x="1053185" y="146050"/>
                </a:lnTo>
                <a:lnTo>
                  <a:pt x="1049134" y="147320"/>
                </a:lnTo>
                <a:lnTo>
                  <a:pt x="1045400" y="147320"/>
                </a:lnTo>
                <a:lnTo>
                  <a:pt x="1043216" y="151130"/>
                </a:lnTo>
                <a:lnTo>
                  <a:pt x="1040485" y="152400"/>
                </a:lnTo>
                <a:lnTo>
                  <a:pt x="1037628" y="152400"/>
                </a:lnTo>
                <a:lnTo>
                  <a:pt x="1014133" y="163830"/>
                </a:lnTo>
                <a:lnTo>
                  <a:pt x="993216" y="172720"/>
                </a:lnTo>
                <a:lnTo>
                  <a:pt x="972273" y="182880"/>
                </a:lnTo>
                <a:lnTo>
                  <a:pt x="951255" y="191770"/>
                </a:lnTo>
                <a:lnTo>
                  <a:pt x="932065" y="200660"/>
                </a:lnTo>
                <a:lnTo>
                  <a:pt x="912799" y="208280"/>
                </a:lnTo>
                <a:lnTo>
                  <a:pt x="874204" y="224790"/>
                </a:lnTo>
                <a:lnTo>
                  <a:pt x="867067" y="226060"/>
                </a:lnTo>
                <a:lnTo>
                  <a:pt x="859878" y="228600"/>
                </a:lnTo>
                <a:lnTo>
                  <a:pt x="852881" y="229870"/>
                </a:lnTo>
                <a:lnTo>
                  <a:pt x="801331" y="245110"/>
                </a:lnTo>
                <a:lnTo>
                  <a:pt x="749147" y="256540"/>
                </a:lnTo>
                <a:lnTo>
                  <a:pt x="696315" y="264160"/>
                </a:lnTo>
                <a:lnTo>
                  <a:pt x="642797" y="269240"/>
                </a:lnTo>
                <a:lnTo>
                  <a:pt x="623557" y="269240"/>
                </a:lnTo>
                <a:lnTo>
                  <a:pt x="604316" y="270510"/>
                </a:lnTo>
                <a:lnTo>
                  <a:pt x="565848" y="270510"/>
                </a:lnTo>
                <a:lnTo>
                  <a:pt x="560984" y="267970"/>
                </a:lnTo>
                <a:lnTo>
                  <a:pt x="550926" y="270510"/>
                </a:lnTo>
                <a:lnTo>
                  <a:pt x="548627" y="269240"/>
                </a:lnTo>
                <a:lnTo>
                  <a:pt x="546328" y="267970"/>
                </a:lnTo>
                <a:lnTo>
                  <a:pt x="541553" y="267970"/>
                </a:lnTo>
                <a:lnTo>
                  <a:pt x="536740" y="269240"/>
                </a:lnTo>
                <a:lnTo>
                  <a:pt x="534644" y="267970"/>
                </a:lnTo>
                <a:lnTo>
                  <a:pt x="532549" y="266700"/>
                </a:lnTo>
                <a:lnTo>
                  <a:pt x="528002" y="267970"/>
                </a:lnTo>
                <a:lnTo>
                  <a:pt x="523506" y="267970"/>
                </a:lnTo>
                <a:lnTo>
                  <a:pt x="520903" y="265430"/>
                </a:lnTo>
                <a:lnTo>
                  <a:pt x="518045" y="265430"/>
                </a:lnTo>
                <a:lnTo>
                  <a:pt x="515086" y="266700"/>
                </a:lnTo>
                <a:lnTo>
                  <a:pt x="512038" y="266700"/>
                </a:lnTo>
                <a:lnTo>
                  <a:pt x="510590" y="265430"/>
                </a:lnTo>
                <a:lnTo>
                  <a:pt x="509130" y="264160"/>
                </a:lnTo>
                <a:lnTo>
                  <a:pt x="505536" y="265430"/>
                </a:lnTo>
                <a:lnTo>
                  <a:pt x="502259" y="265430"/>
                </a:lnTo>
                <a:lnTo>
                  <a:pt x="490054" y="262890"/>
                </a:lnTo>
                <a:lnTo>
                  <a:pt x="465620" y="260350"/>
                </a:lnTo>
                <a:lnTo>
                  <a:pt x="453593" y="257810"/>
                </a:lnTo>
                <a:lnTo>
                  <a:pt x="452183" y="259080"/>
                </a:lnTo>
                <a:lnTo>
                  <a:pt x="447497" y="259080"/>
                </a:lnTo>
                <a:lnTo>
                  <a:pt x="453237" y="261620"/>
                </a:lnTo>
                <a:lnTo>
                  <a:pt x="457047" y="264160"/>
                </a:lnTo>
                <a:lnTo>
                  <a:pt x="457276" y="264160"/>
                </a:lnTo>
                <a:lnTo>
                  <a:pt x="455320" y="266700"/>
                </a:lnTo>
                <a:lnTo>
                  <a:pt x="453453" y="266700"/>
                </a:lnTo>
                <a:lnTo>
                  <a:pt x="452094" y="267970"/>
                </a:lnTo>
                <a:lnTo>
                  <a:pt x="414299" y="259080"/>
                </a:lnTo>
                <a:lnTo>
                  <a:pt x="377113" y="248920"/>
                </a:lnTo>
                <a:lnTo>
                  <a:pt x="340487" y="236220"/>
                </a:lnTo>
                <a:lnTo>
                  <a:pt x="304330" y="222250"/>
                </a:lnTo>
                <a:lnTo>
                  <a:pt x="214731" y="176530"/>
                </a:lnTo>
                <a:lnTo>
                  <a:pt x="214363" y="175602"/>
                </a:lnTo>
                <a:lnTo>
                  <a:pt x="214223" y="175260"/>
                </a:lnTo>
                <a:lnTo>
                  <a:pt x="213499" y="173990"/>
                </a:lnTo>
                <a:lnTo>
                  <a:pt x="211950" y="173990"/>
                </a:lnTo>
                <a:lnTo>
                  <a:pt x="211264" y="172720"/>
                </a:lnTo>
                <a:lnTo>
                  <a:pt x="210502" y="172720"/>
                </a:lnTo>
                <a:lnTo>
                  <a:pt x="209677" y="171450"/>
                </a:lnTo>
                <a:lnTo>
                  <a:pt x="208267" y="170180"/>
                </a:lnTo>
                <a:lnTo>
                  <a:pt x="206362" y="170180"/>
                </a:lnTo>
                <a:lnTo>
                  <a:pt x="205587" y="168910"/>
                </a:lnTo>
                <a:lnTo>
                  <a:pt x="204177" y="167640"/>
                </a:lnTo>
                <a:lnTo>
                  <a:pt x="202222" y="168910"/>
                </a:lnTo>
                <a:lnTo>
                  <a:pt x="201485" y="166370"/>
                </a:lnTo>
                <a:lnTo>
                  <a:pt x="200075" y="165100"/>
                </a:lnTo>
                <a:lnTo>
                  <a:pt x="198081" y="166370"/>
                </a:lnTo>
                <a:lnTo>
                  <a:pt x="197358" y="163830"/>
                </a:lnTo>
                <a:lnTo>
                  <a:pt x="195986" y="162560"/>
                </a:lnTo>
                <a:lnTo>
                  <a:pt x="193992" y="162560"/>
                </a:lnTo>
                <a:lnTo>
                  <a:pt x="193306" y="161290"/>
                </a:lnTo>
                <a:lnTo>
                  <a:pt x="191935" y="160020"/>
                </a:lnTo>
                <a:lnTo>
                  <a:pt x="189890" y="160020"/>
                </a:lnTo>
                <a:lnTo>
                  <a:pt x="189255" y="158750"/>
                </a:lnTo>
                <a:lnTo>
                  <a:pt x="187896" y="157480"/>
                </a:lnTo>
                <a:lnTo>
                  <a:pt x="185267" y="157480"/>
                </a:lnTo>
                <a:lnTo>
                  <a:pt x="184937" y="156489"/>
                </a:lnTo>
                <a:lnTo>
                  <a:pt x="183616" y="155625"/>
                </a:lnTo>
                <a:lnTo>
                  <a:pt x="182651" y="155676"/>
                </a:lnTo>
                <a:lnTo>
                  <a:pt x="181800" y="154940"/>
                </a:lnTo>
                <a:lnTo>
                  <a:pt x="181165" y="153670"/>
                </a:lnTo>
                <a:lnTo>
                  <a:pt x="179882" y="152400"/>
                </a:lnTo>
                <a:lnTo>
                  <a:pt x="177749" y="152400"/>
                </a:lnTo>
                <a:lnTo>
                  <a:pt x="177114" y="151130"/>
                </a:lnTo>
                <a:lnTo>
                  <a:pt x="175844" y="149860"/>
                </a:lnTo>
                <a:lnTo>
                  <a:pt x="173697" y="149860"/>
                </a:lnTo>
                <a:lnTo>
                  <a:pt x="173113" y="147320"/>
                </a:lnTo>
                <a:lnTo>
                  <a:pt x="169697" y="147320"/>
                </a:lnTo>
                <a:lnTo>
                  <a:pt x="169113" y="144780"/>
                </a:lnTo>
                <a:lnTo>
                  <a:pt x="167792" y="143510"/>
                </a:lnTo>
                <a:lnTo>
                  <a:pt x="165874" y="144729"/>
                </a:lnTo>
                <a:lnTo>
                  <a:pt x="165874" y="156210"/>
                </a:lnTo>
                <a:lnTo>
                  <a:pt x="165608" y="156210"/>
                </a:lnTo>
                <a:lnTo>
                  <a:pt x="165061" y="154940"/>
                </a:lnTo>
                <a:lnTo>
                  <a:pt x="165874" y="156210"/>
                </a:lnTo>
                <a:lnTo>
                  <a:pt x="165874" y="144729"/>
                </a:lnTo>
                <a:lnTo>
                  <a:pt x="165747" y="143510"/>
                </a:lnTo>
                <a:lnTo>
                  <a:pt x="165100" y="142240"/>
                </a:lnTo>
                <a:lnTo>
                  <a:pt x="163791" y="140970"/>
                </a:lnTo>
                <a:lnTo>
                  <a:pt x="161785" y="140970"/>
                </a:lnTo>
                <a:lnTo>
                  <a:pt x="126898" y="113030"/>
                </a:lnTo>
                <a:lnTo>
                  <a:pt x="119303" y="110490"/>
                </a:lnTo>
                <a:lnTo>
                  <a:pt x="114071" y="104140"/>
                </a:lnTo>
                <a:lnTo>
                  <a:pt x="108204" y="99060"/>
                </a:lnTo>
                <a:lnTo>
                  <a:pt x="108432" y="97790"/>
                </a:lnTo>
                <a:lnTo>
                  <a:pt x="108839" y="97790"/>
                </a:lnTo>
                <a:lnTo>
                  <a:pt x="110121" y="96520"/>
                </a:lnTo>
                <a:lnTo>
                  <a:pt x="111125" y="95250"/>
                </a:lnTo>
                <a:lnTo>
                  <a:pt x="112483" y="95250"/>
                </a:lnTo>
                <a:lnTo>
                  <a:pt x="108483" y="90170"/>
                </a:lnTo>
                <a:lnTo>
                  <a:pt x="104800" y="86360"/>
                </a:lnTo>
                <a:lnTo>
                  <a:pt x="99021" y="83820"/>
                </a:lnTo>
                <a:lnTo>
                  <a:pt x="97205" y="82550"/>
                </a:lnTo>
                <a:lnTo>
                  <a:pt x="95516" y="82550"/>
                </a:lnTo>
                <a:lnTo>
                  <a:pt x="94195" y="81280"/>
                </a:lnTo>
                <a:lnTo>
                  <a:pt x="94742" y="81280"/>
                </a:lnTo>
                <a:lnTo>
                  <a:pt x="94564" y="80010"/>
                </a:lnTo>
                <a:lnTo>
                  <a:pt x="94195" y="77470"/>
                </a:lnTo>
                <a:lnTo>
                  <a:pt x="92329" y="76200"/>
                </a:lnTo>
                <a:lnTo>
                  <a:pt x="91249" y="75704"/>
                </a:lnTo>
                <a:lnTo>
                  <a:pt x="91249" y="80010"/>
                </a:lnTo>
                <a:lnTo>
                  <a:pt x="90919" y="81280"/>
                </a:lnTo>
                <a:lnTo>
                  <a:pt x="90284" y="81280"/>
                </a:lnTo>
                <a:lnTo>
                  <a:pt x="90157" y="80010"/>
                </a:lnTo>
                <a:lnTo>
                  <a:pt x="91249" y="80010"/>
                </a:lnTo>
                <a:lnTo>
                  <a:pt x="91249" y="75704"/>
                </a:lnTo>
                <a:lnTo>
                  <a:pt x="89611" y="74930"/>
                </a:lnTo>
                <a:lnTo>
                  <a:pt x="89293" y="73660"/>
                </a:lnTo>
                <a:lnTo>
                  <a:pt x="88290" y="72390"/>
                </a:lnTo>
                <a:lnTo>
                  <a:pt x="86245" y="72390"/>
                </a:lnTo>
                <a:lnTo>
                  <a:pt x="85826" y="71120"/>
                </a:lnTo>
                <a:lnTo>
                  <a:pt x="85420" y="69850"/>
                </a:lnTo>
                <a:lnTo>
                  <a:pt x="84328" y="68580"/>
                </a:lnTo>
                <a:lnTo>
                  <a:pt x="83108" y="68580"/>
                </a:lnTo>
                <a:lnTo>
                  <a:pt x="83108" y="71120"/>
                </a:lnTo>
                <a:lnTo>
                  <a:pt x="82600" y="69850"/>
                </a:lnTo>
                <a:lnTo>
                  <a:pt x="83108" y="71120"/>
                </a:lnTo>
                <a:lnTo>
                  <a:pt x="83108" y="68580"/>
                </a:lnTo>
                <a:lnTo>
                  <a:pt x="82334" y="68580"/>
                </a:lnTo>
                <a:lnTo>
                  <a:pt x="82334" y="69850"/>
                </a:lnTo>
                <a:lnTo>
                  <a:pt x="82016" y="68580"/>
                </a:lnTo>
                <a:lnTo>
                  <a:pt x="82334" y="69850"/>
                </a:lnTo>
                <a:lnTo>
                  <a:pt x="82334" y="68580"/>
                </a:lnTo>
                <a:lnTo>
                  <a:pt x="82194" y="68580"/>
                </a:lnTo>
                <a:lnTo>
                  <a:pt x="81915" y="67310"/>
                </a:lnTo>
                <a:lnTo>
                  <a:pt x="81419" y="67310"/>
                </a:lnTo>
                <a:lnTo>
                  <a:pt x="80416" y="66040"/>
                </a:lnTo>
                <a:lnTo>
                  <a:pt x="77279" y="60960"/>
                </a:lnTo>
                <a:lnTo>
                  <a:pt x="73279" y="57150"/>
                </a:lnTo>
                <a:lnTo>
                  <a:pt x="68275" y="54610"/>
                </a:lnTo>
                <a:lnTo>
                  <a:pt x="65862" y="50800"/>
                </a:lnTo>
                <a:lnTo>
                  <a:pt x="63550" y="46990"/>
                </a:lnTo>
                <a:lnTo>
                  <a:pt x="59588" y="45720"/>
                </a:lnTo>
                <a:lnTo>
                  <a:pt x="58864" y="43180"/>
                </a:lnTo>
                <a:lnTo>
                  <a:pt x="56629" y="41910"/>
                </a:lnTo>
                <a:lnTo>
                  <a:pt x="54584" y="39370"/>
                </a:lnTo>
                <a:lnTo>
                  <a:pt x="53517" y="38100"/>
                </a:lnTo>
                <a:lnTo>
                  <a:pt x="47142" y="30480"/>
                </a:lnTo>
                <a:lnTo>
                  <a:pt x="39471" y="20320"/>
                </a:lnTo>
                <a:lnTo>
                  <a:pt x="35839" y="15240"/>
                </a:lnTo>
                <a:lnTo>
                  <a:pt x="32207" y="10160"/>
                </a:lnTo>
                <a:lnTo>
                  <a:pt x="26022" y="0"/>
                </a:lnTo>
                <a:lnTo>
                  <a:pt x="23114" y="2806"/>
                </a:lnTo>
                <a:lnTo>
                  <a:pt x="23114" y="39370"/>
                </a:lnTo>
                <a:lnTo>
                  <a:pt x="22974" y="39370"/>
                </a:lnTo>
                <a:lnTo>
                  <a:pt x="22936" y="38100"/>
                </a:lnTo>
                <a:lnTo>
                  <a:pt x="23114" y="39370"/>
                </a:lnTo>
                <a:lnTo>
                  <a:pt x="23114" y="2806"/>
                </a:lnTo>
                <a:lnTo>
                  <a:pt x="22072" y="3810"/>
                </a:lnTo>
                <a:lnTo>
                  <a:pt x="15430" y="3810"/>
                </a:lnTo>
                <a:lnTo>
                  <a:pt x="14427" y="8890"/>
                </a:lnTo>
                <a:lnTo>
                  <a:pt x="13792" y="10160"/>
                </a:lnTo>
                <a:lnTo>
                  <a:pt x="13703" y="11430"/>
                </a:lnTo>
                <a:lnTo>
                  <a:pt x="14109" y="12700"/>
                </a:lnTo>
                <a:lnTo>
                  <a:pt x="11645" y="15240"/>
                </a:lnTo>
                <a:lnTo>
                  <a:pt x="6007" y="12700"/>
                </a:lnTo>
                <a:lnTo>
                  <a:pt x="5054" y="17780"/>
                </a:lnTo>
                <a:lnTo>
                  <a:pt x="838" y="24130"/>
                </a:lnTo>
                <a:lnTo>
                  <a:pt x="0" y="30480"/>
                </a:lnTo>
                <a:lnTo>
                  <a:pt x="1625" y="36830"/>
                </a:lnTo>
                <a:lnTo>
                  <a:pt x="4826" y="41910"/>
                </a:lnTo>
                <a:lnTo>
                  <a:pt x="15824" y="59690"/>
                </a:lnTo>
                <a:lnTo>
                  <a:pt x="40906" y="90170"/>
                </a:lnTo>
                <a:lnTo>
                  <a:pt x="88874" y="138430"/>
                </a:lnTo>
                <a:lnTo>
                  <a:pt x="125044" y="168910"/>
                </a:lnTo>
                <a:lnTo>
                  <a:pt x="163055" y="196850"/>
                </a:lnTo>
                <a:lnTo>
                  <a:pt x="202882" y="220980"/>
                </a:lnTo>
                <a:lnTo>
                  <a:pt x="244462" y="243840"/>
                </a:lnTo>
                <a:lnTo>
                  <a:pt x="287769" y="265430"/>
                </a:lnTo>
                <a:lnTo>
                  <a:pt x="334175" y="283210"/>
                </a:lnTo>
                <a:lnTo>
                  <a:pt x="380873" y="298450"/>
                </a:lnTo>
                <a:lnTo>
                  <a:pt x="427850" y="311150"/>
                </a:lnTo>
                <a:lnTo>
                  <a:pt x="475107" y="320040"/>
                </a:lnTo>
                <a:lnTo>
                  <a:pt x="522643" y="325120"/>
                </a:lnTo>
                <a:lnTo>
                  <a:pt x="570445" y="327660"/>
                </a:lnTo>
                <a:lnTo>
                  <a:pt x="618515" y="327660"/>
                </a:lnTo>
                <a:lnTo>
                  <a:pt x="666838" y="323850"/>
                </a:lnTo>
                <a:lnTo>
                  <a:pt x="715416" y="317500"/>
                </a:lnTo>
                <a:lnTo>
                  <a:pt x="764235" y="308610"/>
                </a:lnTo>
                <a:lnTo>
                  <a:pt x="809142" y="298450"/>
                </a:lnTo>
                <a:lnTo>
                  <a:pt x="853198" y="285750"/>
                </a:lnTo>
                <a:lnTo>
                  <a:pt x="893191" y="270510"/>
                </a:lnTo>
                <a:lnTo>
                  <a:pt x="939253" y="252730"/>
                </a:lnTo>
                <a:lnTo>
                  <a:pt x="1042695" y="205740"/>
                </a:lnTo>
                <a:lnTo>
                  <a:pt x="1103299" y="175260"/>
                </a:lnTo>
                <a:lnTo>
                  <a:pt x="1105535" y="172720"/>
                </a:lnTo>
                <a:lnTo>
                  <a:pt x="1106665" y="171450"/>
                </a:lnTo>
                <a:lnTo>
                  <a:pt x="1108671" y="171450"/>
                </a:lnTo>
                <a:lnTo>
                  <a:pt x="1110894" y="170180"/>
                </a:lnTo>
                <a:lnTo>
                  <a:pt x="1112532" y="171450"/>
                </a:lnTo>
                <a:lnTo>
                  <a:pt x="1113853" y="171450"/>
                </a:lnTo>
                <a:lnTo>
                  <a:pt x="1112989" y="172720"/>
                </a:lnTo>
                <a:lnTo>
                  <a:pt x="1111529" y="173990"/>
                </a:lnTo>
                <a:lnTo>
                  <a:pt x="1105090" y="185420"/>
                </a:lnTo>
                <a:lnTo>
                  <a:pt x="1097711" y="196850"/>
                </a:lnTo>
                <a:lnTo>
                  <a:pt x="1089609" y="207010"/>
                </a:lnTo>
                <a:lnTo>
                  <a:pt x="1081011" y="215900"/>
                </a:lnTo>
                <a:lnTo>
                  <a:pt x="1075220" y="223520"/>
                </a:lnTo>
                <a:lnTo>
                  <a:pt x="1069936" y="229870"/>
                </a:lnTo>
                <a:lnTo>
                  <a:pt x="1065390" y="237490"/>
                </a:lnTo>
                <a:lnTo>
                  <a:pt x="1061732" y="245110"/>
                </a:lnTo>
                <a:lnTo>
                  <a:pt x="1051839" y="260350"/>
                </a:lnTo>
                <a:lnTo>
                  <a:pt x="1048169" y="274320"/>
                </a:lnTo>
                <a:lnTo>
                  <a:pt x="1050658" y="289560"/>
                </a:lnTo>
                <a:lnTo>
                  <a:pt x="1059230" y="302260"/>
                </a:lnTo>
                <a:lnTo>
                  <a:pt x="1119505" y="262890"/>
                </a:lnTo>
                <a:lnTo>
                  <a:pt x="1163650" y="205740"/>
                </a:lnTo>
                <a:lnTo>
                  <a:pt x="1171295" y="194310"/>
                </a:lnTo>
                <a:lnTo>
                  <a:pt x="1179195" y="182880"/>
                </a:lnTo>
                <a:lnTo>
                  <a:pt x="1187234" y="172720"/>
                </a:lnTo>
                <a:lnTo>
                  <a:pt x="1189037" y="170180"/>
                </a:lnTo>
                <a:lnTo>
                  <a:pt x="1195311" y="161290"/>
                </a:lnTo>
                <a:lnTo>
                  <a:pt x="1209078" y="140970"/>
                </a:lnTo>
                <a:lnTo>
                  <a:pt x="1213192" y="128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97751" y="7336001"/>
            <a:ext cx="728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4BC7"/>
                </a:solidFill>
                <a:latin typeface="Malgun Gothic"/>
                <a:cs typeface="Malgun Gothic"/>
              </a:rPr>
              <a:t>고객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17883" y="7336001"/>
            <a:ext cx="2388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65" dirty="0">
                <a:solidFill>
                  <a:srgbClr val="004BC7"/>
                </a:solidFill>
                <a:latin typeface="Malgun Gothic"/>
                <a:cs typeface="Malgun Gothic"/>
              </a:rPr>
              <a:t>약국</a:t>
            </a:r>
            <a:r>
              <a:rPr sz="2800" b="1" spc="-509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2800" b="1" dirty="0">
                <a:solidFill>
                  <a:srgbClr val="004BC7"/>
                </a:solidFill>
                <a:latin typeface="Malgun Gothic"/>
                <a:cs typeface="Malgun Gothic"/>
              </a:rPr>
              <a:t>DB</a:t>
            </a:r>
            <a:r>
              <a:rPr sz="2800" b="1" spc="-505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2800" b="1" spc="-25" dirty="0">
                <a:solidFill>
                  <a:srgbClr val="004BC7"/>
                </a:solidFill>
                <a:latin typeface="Malgun Gothic"/>
                <a:cs typeface="Malgun Gothic"/>
              </a:rPr>
              <a:t>시스템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557542" y="7336001"/>
            <a:ext cx="728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4BC7"/>
                </a:solidFill>
                <a:latin typeface="Malgun Gothic"/>
                <a:cs typeface="Malgun Gothic"/>
              </a:rPr>
              <a:t>약국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28539" y="4166716"/>
            <a:ext cx="1213485" cy="327660"/>
          </a:xfrm>
          <a:custGeom>
            <a:avLst/>
            <a:gdLst/>
            <a:ahLst/>
            <a:cxnLst/>
            <a:rect l="l" t="t" r="r" b="b"/>
            <a:pathLst>
              <a:path w="1213484" h="327660">
                <a:moveTo>
                  <a:pt x="1118450" y="246380"/>
                </a:moveTo>
                <a:lnTo>
                  <a:pt x="1117396" y="246380"/>
                </a:lnTo>
                <a:lnTo>
                  <a:pt x="1115809" y="245110"/>
                </a:lnTo>
                <a:lnTo>
                  <a:pt x="1114171" y="243840"/>
                </a:lnTo>
                <a:lnTo>
                  <a:pt x="1115174" y="245110"/>
                </a:lnTo>
                <a:lnTo>
                  <a:pt x="1116304" y="247650"/>
                </a:lnTo>
                <a:lnTo>
                  <a:pt x="1118450" y="246380"/>
                </a:lnTo>
                <a:close/>
              </a:path>
              <a:path w="1213484" h="327660">
                <a:moveTo>
                  <a:pt x="1213192" y="297180"/>
                </a:moveTo>
                <a:lnTo>
                  <a:pt x="1211567" y="290830"/>
                </a:lnTo>
                <a:lnTo>
                  <a:pt x="1208366" y="285750"/>
                </a:lnTo>
                <a:lnTo>
                  <a:pt x="1197368" y="267970"/>
                </a:lnTo>
                <a:lnTo>
                  <a:pt x="1190256" y="259016"/>
                </a:lnTo>
                <a:lnTo>
                  <a:pt x="1190256" y="289560"/>
                </a:lnTo>
                <a:lnTo>
                  <a:pt x="1190078" y="288290"/>
                </a:lnTo>
                <a:lnTo>
                  <a:pt x="1190218" y="288290"/>
                </a:lnTo>
                <a:lnTo>
                  <a:pt x="1190256" y="289560"/>
                </a:lnTo>
                <a:lnTo>
                  <a:pt x="1190256" y="259016"/>
                </a:lnTo>
                <a:lnTo>
                  <a:pt x="1185278" y="252730"/>
                </a:lnTo>
                <a:lnTo>
                  <a:pt x="1172286" y="237490"/>
                </a:lnTo>
                <a:lnTo>
                  <a:pt x="1158608" y="222250"/>
                </a:lnTo>
                <a:lnTo>
                  <a:pt x="1131176" y="195834"/>
                </a:lnTo>
                <a:lnTo>
                  <a:pt x="1131176" y="259080"/>
                </a:lnTo>
                <a:lnTo>
                  <a:pt x="1130858" y="257810"/>
                </a:lnTo>
                <a:lnTo>
                  <a:pt x="1131176" y="259080"/>
                </a:lnTo>
                <a:lnTo>
                  <a:pt x="1131176" y="195834"/>
                </a:lnTo>
                <a:lnTo>
                  <a:pt x="1130592" y="195275"/>
                </a:lnTo>
                <a:lnTo>
                  <a:pt x="1130592" y="257810"/>
                </a:lnTo>
                <a:lnTo>
                  <a:pt x="1130084" y="256540"/>
                </a:lnTo>
                <a:lnTo>
                  <a:pt x="1130592" y="257810"/>
                </a:lnTo>
                <a:lnTo>
                  <a:pt x="1130592" y="195275"/>
                </a:lnTo>
                <a:lnTo>
                  <a:pt x="1124318" y="189230"/>
                </a:lnTo>
                <a:lnTo>
                  <a:pt x="1123035" y="188150"/>
                </a:lnTo>
                <a:lnTo>
                  <a:pt x="1123035" y="247650"/>
                </a:lnTo>
                <a:lnTo>
                  <a:pt x="1121943" y="247650"/>
                </a:lnTo>
                <a:lnTo>
                  <a:pt x="1122260" y="246380"/>
                </a:lnTo>
                <a:lnTo>
                  <a:pt x="1122908" y="246380"/>
                </a:lnTo>
                <a:lnTo>
                  <a:pt x="1123035" y="247650"/>
                </a:lnTo>
                <a:lnTo>
                  <a:pt x="1123035" y="188150"/>
                </a:lnTo>
                <a:lnTo>
                  <a:pt x="1088148" y="158750"/>
                </a:lnTo>
                <a:lnTo>
                  <a:pt x="1050137" y="130810"/>
                </a:lnTo>
                <a:lnTo>
                  <a:pt x="1048131" y="129603"/>
                </a:lnTo>
                <a:lnTo>
                  <a:pt x="1048131" y="172720"/>
                </a:lnTo>
                <a:lnTo>
                  <a:pt x="1047318" y="171450"/>
                </a:lnTo>
                <a:lnTo>
                  <a:pt x="1047584" y="171450"/>
                </a:lnTo>
                <a:lnTo>
                  <a:pt x="1048131" y="172720"/>
                </a:lnTo>
                <a:lnTo>
                  <a:pt x="1048131" y="129603"/>
                </a:lnTo>
                <a:lnTo>
                  <a:pt x="1010310" y="106680"/>
                </a:lnTo>
                <a:lnTo>
                  <a:pt x="968730" y="83820"/>
                </a:lnTo>
                <a:lnTo>
                  <a:pt x="925423" y="62230"/>
                </a:lnTo>
                <a:lnTo>
                  <a:pt x="879017" y="44450"/>
                </a:lnTo>
                <a:lnTo>
                  <a:pt x="832319" y="29210"/>
                </a:lnTo>
                <a:lnTo>
                  <a:pt x="785342" y="16510"/>
                </a:lnTo>
                <a:lnTo>
                  <a:pt x="738085" y="7620"/>
                </a:lnTo>
                <a:lnTo>
                  <a:pt x="690549" y="2540"/>
                </a:lnTo>
                <a:lnTo>
                  <a:pt x="642747" y="0"/>
                </a:lnTo>
                <a:lnTo>
                  <a:pt x="594677" y="0"/>
                </a:lnTo>
                <a:lnTo>
                  <a:pt x="546354" y="3810"/>
                </a:lnTo>
                <a:lnTo>
                  <a:pt x="497776" y="10160"/>
                </a:lnTo>
                <a:lnTo>
                  <a:pt x="448957" y="19050"/>
                </a:lnTo>
                <a:lnTo>
                  <a:pt x="404050" y="29210"/>
                </a:lnTo>
                <a:lnTo>
                  <a:pt x="359994" y="41910"/>
                </a:lnTo>
                <a:lnTo>
                  <a:pt x="320001" y="57150"/>
                </a:lnTo>
                <a:lnTo>
                  <a:pt x="273926" y="74930"/>
                </a:lnTo>
                <a:lnTo>
                  <a:pt x="170497" y="121920"/>
                </a:lnTo>
                <a:lnTo>
                  <a:pt x="109893" y="152400"/>
                </a:lnTo>
                <a:lnTo>
                  <a:pt x="107657" y="154940"/>
                </a:lnTo>
                <a:lnTo>
                  <a:pt x="106527" y="156210"/>
                </a:lnTo>
                <a:lnTo>
                  <a:pt x="104521" y="156210"/>
                </a:lnTo>
                <a:lnTo>
                  <a:pt x="102298" y="157480"/>
                </a:lnTo>
                <a:lnTo>
                  <a:pt x="100660" y="156210"/>
                </a:lnTo>
                <a:lnTo>
                  <a:pt x="99339" y="156210"/>
                </a:lnTo>
                <a:lnTo>
                  <a:pt x="100203" y="154940"/>
                </a:lnTo>
                <a:lnTo>
                  <a:pt x="101663" y="153670"/>
                </a:lnTo>
                <a:lnTo>
                  <a:pt x="108102" y="142240"/>
                </a:lnTo>
                <a:lnTo>
                  <a:pt x="115481" y="130810"/>
                </a:lnTo>
                <a:lnTo>
                  <a:pt x="123583" y="120650"/>
                </a:lnTo>
                <a:lnTo>
                  <a:pt x="132181" y="111760"/>
                </a:lnTo>
                <a:lnTo>
                  <a:pt x="137972" y="104140"/>
                </a:lnTo>
                <a:lnTo>
                  <a:pt x="143256" y="97790"/>
                </a:lnTo>
                <a:lnTo>
                  <a:pt x="147802" y="90170"/>
                </a:lnTo>
                <a:lnTo>
                  <a:pt x="151460" y="82550"/>
                </a:lnTo>
                <a:lnTo>
                  <a:pt x="161353" y="67310"/>
                </a:lnTo>
                <a:lnTo>
                  <a:pt x="165023" y="53340"/>
                </a:lnTo>
                <a:lnTo>
                  <a:pt x="162534" y="38100"/>
                </a:lnTo>
                <a:lnTo>
                  <a:pt x="153962" y="25400"/>
                </a:lnTo>
                <a:lnTo>
                  <a:pt x="93675" y="64770"/>
                </a:lnTo>
                <a:lnTo>
                  <a:pt x="49530" y="121920"/>
                </a:lnTo>
                <a:lnTo>
                  <a:pt x="41897" y="133350"/>
                </a:lnTo>
                <a:lnTo>
                  <a:pt x="33997" y="144780"/>
                </a:lnTo>
                <a:lnTo>
                  <a:pt x="4114" y="186690"/>
                </a:lnTo>
                <a:lnTo>
                  <a:pt x="0" y="199390"/>
                </a:lnTo>
                <a:lnTo>
                  <a:pt x="3378" y="210820"/>
                </a:lnTo>
                <a:lnTo>
                  <a:pt x="12103" y="229870"/>
                </a:lnTo>
                <a:lnTo>
                  <a:pt x="15290" y="237490"/>
                </a:lnTo>
                <a:lnTo>
                  <a:pt x="20104" y="243840"/>
                </a:lnTo>
                <a:lnTo>
                  <a:pt x="27571" y="251460"/>
                </a:lnTo>
                <a:lnTo>
                  <a:pt x="29616" y="254000"/>
                </a:lnTo>
                <a:lnTo>
                  <a:pt x="32753" y="254000"/>
                </a:lnTo>
                <a:lnTo>
                  <a:pt x="34798" y="257810"/>
                </a:lnTo>
                <a:lnTo>
                  <a:pt x="36842" y="261620"/>
                </a:lnTo>
                <a:lnTo>
                  <a:pt x="51943" y="261620"/>
                </a:lnTo>
                <a:lnTo>
                  <a:pt x="68554" y="260350"/>
                </a:lnTo>
                <a:lnTo>
                  <a:pt x="85153" y="260350"/>
                </a:lnTo>
                <a:lnTo>
                  <a:pt x="118351" y="257810"/>
                </a:lnTo>
                <a:lnTo>
                  <a:pt x="120675" y="259080"/>
                </a:lnTo>
                <a:lnTo>
                  <a:pt x="122986" y="260350"/>
                </a:lnTo>
                <a:lnTo>
                  <a:pt x="127812" y="260350"/>
                </a:lnTo>
                <a:lnTo>
                  <a:pt x="132626" y="259080"/>
                </a:lnTo>
                <a:lnTo>
                  <a:pt x="134899" y="260350"/>
                </a:lnTo>
                <a:lnTo>
                  <a:pt x="137172" y="261620"/>
                </a:lnTo>
                <a:lnTo>
                  <a:pt x="142049" y="260350"/>
                </a:lnTo>
                <a:lnTo>
                  <a:pt x="146862" y="260350"/>
                </a:lnTo>
                <a:lnTo>
                  <a:pt x="148323" y="261620"/>
                </a:lnTo>
                <a:lnTo>
                  <a:pt x="149783" y="262890"/>
                </a:lnTo>
                <a:lnTo>
                  <a:pt x="153416" y="261620"/>
                </a:lnTo>
                <a:lnTo>
                  <a:pt x="156730" y="262890"/>
                </a:lnTo>
                <a:lnTo>
                  <a:pt x="190207" y="267970"/>
                </a:lnTo>
                <a:lnTo>
                  <a:pt x="223100" y="275590"/>
                </a:lnTo>
                <a:lnTo>
                  <a:pt x="255358" y="285750"/>
                </a:lnTo>
                <a:lnTo>
                  <a:pt x="296456" y="302260"/>
                </a:lnTo>
                <a:lnTo>
                  <a:pt x="304507" y="304800"/>
                </a:lnTo>
                <a:lnTo>
                  <a:pt x="309778" y="298450"/>
                </a:lnTo>
                <a:lnTo>
                  <a:pt x="309143" y="294640"/>
                </a:lnTo>
                <a:lnTo>
                  <a:pt x="307149" y="292100"/>
                </a:lnTo>
                <a:lnTo>
                  <a:pt x="301713" y="284480"/>
                </a:lnTo>
                <a:lnTo>
                  <a:pt x="297802" y="275590"/>
                </a:lnTo>
                <a:lnTo>
                  <a:pt x="294106" y="266700"/>
                </a:lnTo>
                <a:lnTo>
                  <a:pt x="289318" y="259080"/>
                </a:lnTo>
                <a:lnTo>
                  <a:pt x="285902" y="254000"/>
                </a:lnTo>
                <a:lnTo>
                  <a:pt x="280898" y="251460"/>
                </a:lnTo>
                <a:lnTo>
                  <a:pt x="275767" y="248920"/>
                </a:lnTo>
                <a:lnTo>
                  <a:pt x="245630" y="233680"/>
                </a:lnTo>
                <a:lnTo>
                  <a:pt x="214579" y="222250"/>
                </a:lnTo>
                <a:lnTo>
                  <a:pt x="182727" y="212090"/>
                </a:lnTo>
                <a:lnTo>
                  <a:pt x="150190" y="203200"/>
                </a:lnTo>
                <a:lnTo>
                  <a:pt x="146278" y="203200"/>
                </a:lnTo>
                <a:lnTo>
                  <a:pt x="142138" y="201930"/>
                </a:lnTo>
                <a:lnTo>
                  <a:pt x="134353" y="199390"/>
                </a:lnTo>
                <a:lnTo>
                  <a:pt x="135547" y="195580"/>
                </a:lnTo>
                <a:lnTo>
                  <a:pt x="137629" y="193040"/>
                </a:lnTo>
                <a:lnTo>
                  <a:pt x="142176" y="193040"/>
                </a:lnTo>
                <a:lnTo>
                  <a:pt x="145415" y="191770"/>
                </a:lnTo>
                <a:lnTo>
                  <a:pt x="147497" y="186690"/>
                </a:lnTo>
                <a:lnTo>
                  <a:pt x="155829" y="186690"/>
                </a:lnTo>
                <a:lnTo>
                  <a:pt x="157962" y="181610"/>
                </a:lnTo>
                <a:lnTo>
                  <a:pt x="159004" y="182880"/>
                </a:lnTo>
                <a:lnTo>
                  <a:pt x="159689" y="181610"/>
                </a:lnTo>
                <a:lnTo>
                  <a:pt x="160007" y="181610"/>
                </a:lnTo>
                <a:lnTo>
                  <a:pt x="164058" y="180340"/>
                </a:lnTo>
                <a:lnTo>
                  <a:pt x="167792" y="180340"/>
                </a:lnTo>
                <a:lnTo>
                  <a:pt x="169976" y="176530"/>
                </a:lnTo>
                <a:lnTo>
                  <a:pt x="172694" y="175260"/>
                </a:lnTo>
                <a:lnTo>
                  <a:pt x="175564" y="175260"/>
                </a:lnTo>
                <a:lnTo>
                  <a:pt x="199059" y="163830"/>
                </a:lnTo>
                <a:lnTo>
                  <a:pt x="219976" y="154940"/>
                </a:lnTo>
                <a:lnTo>
                  <a:pt x="240919" y="144780"/>
                </a:lnTo>
                <a:lnTo>
                  <a:pt x="261937" y="135890"/>
                </a:lnTo>
                <a:lnTo>
                  <a:pt x="281127" y="127000"/>
                </a:lnTo>
                <a:lnTo>
                  <a:pt x="300393" y="119380"/>
                </a:lnTo>
                <a:lnTo>
                  <a:pt x="338975" y="102870"/>
                </a:lnTo>
                <a:lnTo>
                  <a:pt x="346125" y="101600"/>
                </a:lnTo>
                <a:lnTo>
                  <a:pt x="353314" y="99060"/>
                </a:lnTo>
                <a:lnTo>
                  <a:pt x="360311" y="97790"/>
                </a:lnTo>
                <a:lnTo>
                  <a:pt x="411861" y="82550"/>
                </a:lnTo>
                <a:lnTo>
                  <a:pt x="464032" y="71120"/>
                </a:lnTo>
                <a:lnTo>
                  <a:pt x="516877" y="63500"/>
                </a:lnTo>
                <a:lnTo>
                  <a:pt x="570395" y="58420"/>
                </a:lnTo>
                <a:lnTo>
                  <a:pt x="589635" y="58420"/>
                </a:lnTo>
                <a:lnTo>
                  <a:pt x="608863" y="57150"/>
                </a:lnTo>
                <a:lnTo>
                  <a:pt x="647344" y="57150"/>
                </a:lnTo>
                <a:lnTo>
                  <a:pt x="652208" y="59690"/>
                </a:lnTo>
                <a:lnTo>
                  <a:pt x="662266" y="57150"/>
                </a:lnTo>
                <a:lnTo>
                  <a:pt x="664565" y="58420"/>
                </a:lnTo>
                <a:lnTo>
                  <a:pt x="666864" y="59690"/>
                </a:lnTo>
                <a:lnTo>
                  <a:pt x="671639" y="59690"/>
                </a:lnTo>
                <a:lnTo>
                  <a:pt x="676452" y="58420"/>
                </a:lnTo>
                <a:lnTo>
                  <a:pt x="678548" y="59690"/>
                </a:lnTo>
                <a:lnTo>
                  <a:pt x="680643" y="60960"/>
                </a:lnTo>
                <a:lnTo>
                  <a:pt x="685190" y="59690"/>
                </a:lnTo>
                <a:lnTo>
                  <a:pt x="689686" y="59690"/>
                </a:lnTo>
                <a:lnTo>
                  <a:pt x="692277" y="62230"/>
                </a:lnTo>
                <a:lnTo>
                  <a:pt x="695147" y="62230"/>
                </a:lnTo>
                <a:lnTo>
                  <a:pt x="698106" y="60960"/>
                </a:lnTo>
                <a:lnTo>
                  <a:pt x="701154" y="60960"/>
                </a:lnTo>
                <a:lnTo>
                  <a:pt x="702602" y="62230"/>
                </a:lnTo>
                <a:lnTo>
                  <a:pt x="704062" y="63500"/>
                </a:lnTo>
                <a:lnTo>
                  <a:pt x="707656" y="62230"/>
                </a:lnTo>
                <a:lnTo>
                  <a:pt x="710933" y="62230"/>
                </a:lnTo>
                <a:lnTo>
                  <a:pt x="723138" y="64770"/>
                </a:lnTo>
                <a:lnTo>
                  <a:pt x="747572" y="67310"/>
                </a:lnTo>
                <a:lnTo>
                  <a:pt x="759599" y="69850"/>
                </a:lnTo>
                <a:lnTo>
                  <a:pt x="761009" y="68580"/>
                </a:lnTo>
                <a:lnTo>
                  <a:pt x="765695" y="68580"/>
                </a:lnTo>
                <a:lnTo>
                  <a:pt x="759955" y="66040"/>
                </a:lnTo>
                <a:lnTo>
                  <a:pt x="756145" y="63500"/>
                </a:lnTo>
                <a:lnTo>
                  <a:pt x="755916" y="63500"/>
                </a:lnTo>
                <a:lnTo>
                  <a:pt x="757872" y="60960"/>
                </a:lnTo>
                <a:lnTo>
                  <a:pt x="759726" y="60960"/>
                </a:lnTo>
                <a:lnTo>
                  <a:pt x="761098" y="59690"/>
                </a:lnTo>
                <a:lnTo>
                  <a:pt x="798893" y="68580"/>
                </a:lnTo>
                <a:lnTo>
                  <a:pt x="836079" y="78740"/>
                </a:lnTo>
                <a:lnTo>
                  <a:pt x="872705" y="91440"/>
                </a:lnTo>
                <a:lnTo>
                  <a:pt x="908862" y="105410"/>
                </a:lnTo>
                <a:lnTo>
                  <a:pt x="998461" y="151130"/>
                </a:lnTo>
                <a:lnTo>
                  <a:pt x="998829" y="152057"/>
                </a:lnTo>
                <a:lnTo>
                  <a:pt x="998969" y="152400"/>
                </a:lnTo>
                <a:lnTo>
                  <a:pt x="999693" y="153670"/>
                </a:lnTo>
                <a:lnTo>
                  <a:pt x="1001242" y="153670"/>
                </a:lnTo>
                <a:lnTo>
                  <a:pt x="1001928" y="154940"/>
                </a:lnTo>
                <a:lnTo>
                  <a:pt x="1002690" y="154940"/>
                </a:lnTo>
                <a:lnTo>
                  <a:pt x="1003515" y="156210"/>
                </a:lnTo>
                <a:lnTo>
                  <a:pt x="1004925" y="157480"/>
                </a:lnTo>
                <a:lnTo>
                  <a:pt x="1006830" y="157480"/>
                </a:lnTo>
                <a:lnTo>
                  <a:pt x="1007605" y="158750"/>
                </a:lnTo>
                <a:lnTo>
                  <a:pt x="1009015" y="160020"/>
                </a:lnTo>
                <a:lnTo>
                  <a:pt x="1010970" y="158750"/>
                </a:lnTo>
                <a:lnTo>
                  <a:pt x="1011694" y="161290"/>
                </a:lnTo>
                <a:lnTo>
                  <a:pt x="1013104" y="162560"/>
                </a:lnTo>
                <a:lnTo>
                  <a:pt x="1015111" y="161290"/>
                </a:lnTo>
                <a:lnTo>
                  <a:pt x="1015834" y="163830"/>
                </a:lnTo>
                <a:lnTo>
                  <a:pt x="1017206" y="165100"/>
                </a:lnTo>
                <a:lnTo>
                  <a:pt x="1019200" y="165100"/>
                </a:lnTo>
                <a:lnTo>
                  <a:pt x="1019886" y="166370"/>
                </a:lnTo>
                <a:lnTo>
                  <a:pt x="1021257" y="167640"/>
                </a:lnTo>
                <a:lnTo>
                  <a:pt x="1023302" y="167640"/>
                </a:lnTo>
                <a:lnTo>
                  <a:pt x="1023937" y="168910"/>
                </a:lnTo>
                <a:lnTo>
                  <a:pt x="1025296" y="170180"/>
                </a:lnTo>
                <a:lnTo>
                  <a:pt x="1027912" y="170180"/>
                </a:lnTo>
                <a:lnTo>
                  <a:pt x="1028255" y="171183"/>
                </a:lnTo>
                <a:lnTo>
                  <a:pt x="1029576" y="172034"/>
                </a:lnTo>
                <a:lnTo>
                  <a:pt x="1030528" y="171996"/>
                </a:lnTo>
                <a:lnTo>
                  <a:pt x="1031392" y="172720"/>
                </a:lnTo>
                <a:lnTo>
                  <a:pt x="1032027" y="173990"/>
                </a:lnTo>
                <a:lnTo>
                  <a:pt x="1033310" y="175260"/>
                </a:lnTo>
                <a:lnTo>
                  <a:pt x="1035443" y="175260"/>
                </a:lnTo>
                <a:lnTo>
                  <a:pt x="1036078" y="176530"/>
                </a:lnTo>
                <a:lnTo>
                  <a:pt x="1037348" y="177800"/>
                </a:lnTo>
                <a:lnTo>
                  <a:pt x="1039495" y="177800"/>
                </a:lnTo>
                <a:lnTo>
                  <a:pt x="1040079" y="180340"/>
                </a:lnTo>
                <a:lnTo>
                  <a:pt x="1043495" y="180340"/>
                </a:lnTo>
                <a:lnTo>
                  <a:pt x="1044079" y="182880"/>
                </a:lnTo>
                <a:lnTo>
                  <a:pt x="1045400" y="184150"/>
                </a:lnTo>
                <a:lnTo>
                  <a:pt x="1047407" y="182880"/>
                </a:lnTo>
                <a:lnTo>
                  <a:pt x="1047445" y="184150"/>
                </a:lnTo>
                <a:lnTo>
                  <a:pt x="1048080" y="185420"/>
                </a:lnTo>
                <a:lnTo>
                  <a:pt x="1049401" y="186690"/>
                </a:lnTo>
                <a:lnTo>
                  <a:pt x="1051407" y="186690"/>
                </a:lnTo>
                <a:lnTo>
                  <a:pt x="1086294" y="214630"/>
                </a:lnTo>
                <a:lnTo>
                  <a:pt x="1093889" y="217170"/>
                </a:lnTo>
                <a:lnTo>
                  <a:pt x="1099121" y="223520"/>
                </a:lnTo>
                <a:lnTo>
                  <a:pt x="1104988" y="228600"/>
                </a:lnTo>
                <a:lnTo>
                  <a:pt x="1104760" y="229870"/>
                </a:lnTo>
                <a:lnTo>
                  <a:pt x="1104341" y="229870"/>
                </a:lnTo>
                <a:lnTo>
                  <a:pt x="1103071" y="231140"/>
                </a:lnTo>
                <a:lnTo>
                  <a:pt x="1102067" y="232410"/>
                </a:lnTo>
                <a:lnTo>
                  <a:pt x="1100709" y="232410"/>
                </a:lnTo>
                <a:lnTo>
                  <a:pt x="1104709" y="237490"/>
                </a:lnTo>
                <a:lnTo>
                  <a:pt x="1108392" y="241300"/>
                </a:lnTo>
                <a:lnTo>
                  <a:pt x="1114171" y="243840"/>
                </a:lnTo>
                <a:lnTo>
                  <a:pt x="1115987" y="245110"/>
                </a:lnTo>
                <a:lnTo>
                  <a:pt x="1117676" y="245110"/>
                </a:lnTo>
                <a:lnTo>
                  <a:pt x="1118997" y="246380"/>
                </a:lnTo>
                <a:lnTo>
                  <a:pt x="1118450" y="246380"/>
                </a:lnTo>
                <a:lnTo>
                  <a:pt x="1118628" y="247650"/>
                </a:lnTo>
                <a:lnTo>
                  <a:pt x="1118997" y="250190"/>
                </a:lnTo>
                <a:lnTo>
                  <a:pt x="1120851" y="251460"/>
                </a:lnTo>
                <a:lnTo>
                  <a:pt x="1123581" y="252730"/>
                </a:lnTo>
                <a:lnTo>
                  <a:pt x="1123899" y="254000"/>
                </a:lnTo>
                <a:lnTo>
                  <a:pt x="1124902" y="255270"/>
                </a:lnTo>
                <a:lnTo>
                  <a:pt x="1126947" y="255270"/>
                </a:lnTo>
                <a:lnTo>
                  <a:pt x="1127366" y="256540"/>
                </a:lnTo>
                <a:lnTo>
                  <a:pt x="1127772" y="257810"/>
                </a:lnTo>
                <a:lnTo>
                  <a:pt x="1128864" y="259080"/>
                </a:lnTo>
                <a:lnTo>
                  <a:pt x="1130998" y="259080"/>
                </a:lnTo>
                <a:lnTo>
                  <a:pt x="1131277" y="260350"/>
                </a:lnTo>
                <a:lnTo>
                  <a:pt x="1131773" y="260350"/>
                </a:lnTo>
                <a:lnTo>
                  <a:pt x="1132776" y="261620"/>
                </a:lnTo>
                <a:lnTo>
                  <a:pt x="1135913" y="266700"/>
                </a:lnTo>
                <a:lnTo>
                  <a:pt x="1139913" y="270510"/>
                </a:lnTo>
                <a:lnTo>
                  <a:pt x="1144917" y="273050"/>
                </a:lnTo>
                <a:lnTo>
                  <a:pt x="1147330" y="276860"/>
                </a:lnTo>
                <a:lnTo>
                  <a:pt x="1149642" y="280670"/>
                </a:lnTo>
                <a:lnTo>
                  <a:pt x="1153604" y="281940"/>
                </a:lnTo>
                <a:lnTo>
                  <a:pt x="1154328" y="284480"/>
                </a:lnTo>
                <a:lnTo>
                  <a:pt x="1156563" y="285750"/>
                </a:lnTo>
                <a:lnTo>
                  <a:pt x="1158608" y="288290"/>
                </a:lnTo>
                <a:lnTo>
                  <a:pt x="1159675" y="289560"/>
                </a:lnTo>
                <a:lnTo>
                  <a:pt x="1166037" y="297180"/>
                </a:lnTo>
                <a:lnTo>
                  <a:pt x="1173721" y="307340"/>
                </a:lnTo>
                <a:lnTo>
                  <a:pt x="1177353" y="312420"/>
                </a:lnTo>
                <a:lnTo>
                  <a:pt x="1180985" y="317500"/>
                </a:lnTo>
                <a:lnTo>
                  <a:pt x="1187170" y="327660"/>
                </a:lnTo>
                <a:lnTo>
                  <a:pt x="1191120" y="323850"/>
                </a:lnTo>
                <a:lnTo>
                  <a:pt x="1197762" y="323850"/>
                </a:lnTo>
                <a:lnTo>
                  <a:pt x="1198765" y="318770"/>
                </a:lnTo>
                <a:lnTo>
                  <a:pt x="1199400" y="317500"/>
                </a:lnTo>
                <a:lnTo>
                  <a:pt x="1199489" y="316230"/>
                </a:lnTo>
                <a:lnTo>
                  <a:pt x="1199083" y="314960"/>
                </a:lnTo>
                <a:lnTo>
                  <a:pt x="1201547" y="312420"/>
                </a:lnTo>
                <a:lnTo>
                  <a:pt x="1207185" y="314960"/>
                </a:lnTo>
                <a:lnTo>
                  <a:pt x="1208138" y="309880"/>
                </a:lnTo>
                <a:lnTo>
                  <a:pt x="1212354" y="303530"/>
                </a:lnTo>
                <a:lnTo>
                  <a:pt x="1213192" y="297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74006" y="6075146"/>
            <a:ext cx="1213485" cy="327660"/>
          </a:xfrm>
          <a:custGeom>
            <a:avLst/>
            <a:gdLst/>
            <a:ahLst/>
            <a:cxnLst/>
            <a:rect l="l" t="t" r="r" b="b"/>
            <a:pathLst>
              <a:path w="1213484" h="327660">
                <a:moveTo>
                  <a:pt x="99021" y="83820"/>
                </a:moveTo>
                <a:lnTo>
                  <a:pt x="98018" y="82550"/>
                </a:lnTo>
                <a:lnTo>
                  <a:pt x="96888" y="80010"/>
                </a:lnTo>
                <a:lnTo>
                  <a:pt x="94742" y="81280"/>
                </a:lnTo>
                <a:lnTo>
                  <a:pt x="95796" y="81280"/>
                </a:lnTo>
                <a:lnTo>
                  <a:pt x="97383" y="82550"/>
                </a:lnTo>
                <a:lnTo>
                  <a:pt x="99021" y="83820"/>
                </a:lnTo>
                <a:close/>
              </a:path>
              <a:path w="1213484" h="327660">
                <a:moveTo>
                  <a:pt x="1213192" y="128270"/>
                </a:moveTo>
                <a:lnTo>
                  <a:pt x="1209814" y="116840"/>
                </a:lnTo>
                <a:lnTo>
                  <a:pt x="1201089" y="97790"/>
                </a:lnTo>
                <a:lnTo>
                  <a:pt x="1197902" y="90170"/>
                </a:lnTo>
                <a:lnTo>
                  <a:pt x="1193076" y="83820"/>
                </a:lnTo>
                <a:lnTo>
                  <a:pt x="1185621" y="76200"/>
                </a:lnTo>
                <a:lnTo>
                  <a:pt x="1183576" y="73660"/>
                </a:lnTo>
                <a:lnTo>
                  <a:pt x="1180439" y="73660"/>
                </a:lnTo>
                <a:lnTo>
                  <a:pt x="1178394" y="69850"/>
                </a:lnTo>
                <a:lnTo>
                  <a:pt x="1176350" y="66040"/>
                </a:lnTo>
                <a:lnTo>
                  <a:pt x="1161249" y="66040"/>
                </a:lnTo>
                <a:lnTo>
                  <a:pt x="1144638" y="67310"/>
                </a:lnTo>
                <a:lnTo>
                  <a:pt x="1128039" y="67310"/>
                </a:lnTo>
                <a:lnTo>
                  <a:pt x="1094841" y="69850"/>
                </a:lnTo>
                <a:lnTo>
                  <a:pt x="1092517" y="68580"/>
                </a:lnTo>
                <a:lnTo>
                  <a:pt x="1090206" y="67310"/>
                </a:lnTo>
                <a:lnTo>
                  <a:pt x="1085380" y="67310"/>
                </a:lnTo>
                <a:lnTo>
                  <a:pt x="1080554" y="68580"/>
                </a:lnTo>
                <a:lnTo>
                  <a:pt x="1078280" y="67310"/>
                </a:lnTo>
                <a:lnTo>
                  <a:pt x="1076007" y="66040"/>
                </a:lnTo>
                <a:lnTo>
                  <a:pt x="1071143" y="67310"/>
                </a:lnTo>
                <a:lnTo>
                  <a:pt x="1066330" y="67310"/>
                </a:lnTo>
                <a:lnTo>
                  <a:pt x="1064869" y="66040"/>
                </a:lnTo>
                <a:lnTo>
                  <a:pt x="1063409" y="64770"/>
                </a:lnTo>
                <a:lnTo>
                  <a:pt x="1059776" y="66040"/>
                </a:lnTo>
                <a:lnTo>
                  <a:pt x="1056449" y="64770"/>
                </a:lnTo>
                <a:lnTo>
                  <a:pt x="1022985" y="59690"/>
                </a:lnTo>
                <a:lnTo>
                  <a:pt x="990092" y="52070"/>
                </a:lnTo>
                <a:lnTo>
                  <a:pt x="957834" y="41910"/>
                </a:lnTo>
                <a:lnTo>
                  <a:pt x="916736" y="25400"/>
                </a:lnTo>
                <a:lnTo>
                  <a:pt x="908685" y="22860"/>
                </a:lnTo>
                <a:lnTo>
                  <a:pt x="903414" y="29210"/>
                </a:lnTo>
                <a:lnTo>
                  <a:pt x="904049" y="33020"/>
                </a:lnTo>
                <a:lnTo>
                  <a:pt x="906043" y="35560"/>
                </a:lnTo>
                <a:lnTo>
                  <a:pt x="911479" y="43180"/>
                </a:lnTo>
                <a:lnTo>
                  <a:pt x="915390" y="52070"/>
                </a:lnTo>
                <a:lnTo>
                  <a:pt x="919086" y="60960"/>
                </a:lnTo>
                <a:lnTo>
                  <a:pt x="923874" y="68580"/>
                </a:lnTo>
                <a:lnTo>
                  <a:pt x="927290" y="73660"/>
                </a:lnTo>
                <a:lnTo>
                  <a:pt x="932294" y="76200"/>
                </a:lnTo>
                <a:lnTo>
                  <a:pt x="937425" y="78740"/>
                </a:lnTo>
                <a:lnTo>
                  <a:pt x="967562" y="93980"/>
                </a:lnTo>
                <a:lnTo>
                  <a:pt x="998613" y="105410"/>
                </a:lnTo>
                <a:lnTo>
                  <a:pt x="1030465" y="115570"/>
                </a:lnTo>
                <a:lnTo>
                  <a:pt x="1063002" y="124460"/>
                </a:lnTo>
                <a:lnTo>
                  <a:pt x="1066914" y="124460"/>
                </a:lnTo>
                <a:lnTo>
                  <a:pt x="1071054" y="125730"/>
                </a:lnTo>
                <a:lnTo>
                  <a:pt x="1078826" y="128270"/>
                </a:lnTo>
                <a:lnTo>
                  <a:pt x="1077645" y="132080"/>
                </a:lnTo>
                <a:lnTo>
                  <a:pt x="1075563" y="134620"/>
                </a:lnTo>
                <a:lnTo>
                  <a:pt x="1071003" y="134620"/>
                </a:lnTo>
                <a:lnTo>
                  <a:pt x="1067777" y="135890"/>
                </a:lnTo>
                <a:lnTo>
                  <a:pt x="1065682" y="140970"/>
                </a:lnTo>
                <a:lnTo>
                  <a:pt x="1057363" y="140970"/>
                </a:lnTo>
                <a:lnTo>
                  <a:pt x="1055230" y="146050"/>
                </a:lnTo>
                <a:lnTo>
                  <a:pt x="1054176" y="144780"/>
                </a:lnTo>
                <a:lnTo>
                  <a:pt x="1053503" y="146050"/>
                </a:lnTo>
                <a:lnTo>
                  <a:pt x="1053185" y="146050"/>
                </a:lnTo>
                <a:lnTo>
                  <a:pt x="1049134" y="147320"/>
                </a:lnTo>
                <a:lnTo>
                  <a:pt x="1045400" y="147320"/>
                </a:lnTo>
                <a:lnTo>
                  <a:pt x="1043216" y="151130"/>
                </a:lnTo>
                <a:lnTo>
                  <a:pt x="1040485" y="152400"/>
                </a:lnTo>
                <a:lnTo>
                  <a:pt x="1037628" y="152400"/>
                </a:lnTo>
                <a:lnTo>
                  <a:pt x="1014133" y="163830"/>
                </a:lnTo>
                <a:lnTo>
                  <a:pt x="993216" y="172720"/>
                </a:lnTo>
                <a:lnTo>
                  <a:pt x="972273" y="182880"/>
                </a:lnTo>
                <a:lnTo>
                  <a:pt x="951255" y="191770"/>
                </a:lnTo>
                <a:lnTo>
                  <a:pt x="932065" y="200660"/>
                </a:lnTo>
                <a:lnTo>
                  <a:pt x="912799" y="208280"/>
                </a:lnTo>
                <a:lnTo>
                  <a:pt x="874204" y="224790"/>
                </a:lnTo>
                <a:lnTo>
                  <a:pt x="867067" y="226060"/>
                </a:lnTo>
                <a:lnTo>
                  <a:pt x="859878" y="228600"/>
                </a:lnTo>
                <a:lnTo>
                  <a:pt x="852881" y="229870"/>
                </a:lnTo>
                <a:lnTo>
                  <a:pt x="801331" y="245110"/>
                </a:lnTo>
                <a:lnTo>
                  <a:pt x="749147" y="256540"/>
                </a:lnTo>
                <a:lnTo>
                  <a:pt x="696315" y="264160"/>
                </a:lnTo>
                <a:lnTo>
                  <a:pt x="642797" y="269240"/>
                </a:lnTo>
                <a:lnTo>
                  <a:pt x="623557" y="269240"/>
                </a:lnTo>
                <a:lnTo>
                  <a:pt x="604316" y="270510"/>
                </a:lnTo>
                <a:lnTo>
                  <a:pt x="565848" y="270510"/>
                </a:lnTo>
                <a:lnTo>
                  <a:pt x="560971" y="267970"/>
                </a:lnTo>
                <a:lnTo>
                  <a:pt x="550926" y="270510"/>
                </a:lnTo>
                <a:lnTo>
                  <a:pt x="548627" y="269240"/>
                </a:lnTo>
                <a:lnTo>
                  <a:pt x="546328" y="267970"/>
                </a:lnTo>
                <a:lnTo>
                  <a:pt x="541553" y="267970"/>
                </a:lnTo>
                <a:lnTo>
                  <a:pt x="536740" y="269240"/>
                </a:lnTo>
                <a:lnTo>
                  <a:pt x="534644" y="267970"/>
                </a:lnTo>
                <a:lnTo>
                  <a:pt x="532549" y="266700"/>
                </a:lnTo>
                <a:lnTo>
                  <a:pt x="528002" y="267970"/>
                </a:lnTo>
                <a:lnTo>
                  <a:pt x="523494" y="267970"/>
                </a:lnTo>
                <a:lnTo>
                  <a:pt x="520903" y="265430"/>
                </a:lnTo>
                <a:lnTo>
                  <a:pt x="518045" y="265430"/>
                </a:lnTo>
                <a:lnTo>
                  <a:pt x="515086" y="266700"/>
                </a:lnTo>
                <a:lnTo>
                  <a:pt x="512038" y="266700"/>
                </a:lnTo>
                <a:lnTo>
                  <a:pt x="510578" y="265430"/>
                </a:lnTo>
                <a:lnTo>
                  <a:pt x="509130" y="264160"/>
                </a:lnTo>
                <a:lnTo>
                  <a:pt x="505536" y="265430"/>
                </a:lnTo>
                <a:lnTo>
                  <a:pt x="502259" y="265430"/>
                </a:lnTo>
                <a:lnTo>
                  <a:pt x="490054" y="262890"/>
                </a:lnTo>
                <a:lnTo>
                  <a:pt x="465620" y="260350"/>
                </a:lnTo>
                <a:lnTo>
                  <a:pt x="453593" y="257810"/>
                </a:lnTo>
                <a:lnTo>
                  <a:pt x="452183" y="259080"/>
                </a:lnTo>
                <a:lnTo>
                  <a:pt x="447497" y="259080"/>
                </a:lnTo>
                <a:lnTo>
                  <a:pt x="453224" y="261620"/>
                </a:lnTo>
                <a:lnTo>
                  <a:pt x="457047" y="264160"/>
                </a:lnTo>
                <a:lnTo>
                  <a:pt x="457276" y="264160"/>
                </a:lnTo>
                <a:lnTo>
                  <a:pt x="455320" y="266700"/>
                </a:lnTo>
                <a:lnTo>
                  <a:pt x="453453" y="266700"/>
                </a:lnTo>
                <a:lnTo>
                  <a:pt x="452094" y="267970"/>
                </a:lnTo>
                <a:lnTo>
                  <a:pt x="414299" y="259080"/>
                </a:lnTo>
                <a:lnTo>
                  <a:pt x="377113" y="248920"/>
                </a:lnTo>
                <a:lnTo>
                  <a:pt x="340487" y="236220"/>
                </a:lnTo>
                <a:lnTo>
                  <a:pt x="304330" y="222250"/>
                </a:lnTo>
                <a:lnTo>
                  <a:pt x="214718" y="176530"/>
                </a:lnTo>
                <a:lnTo>
                  <a:pt x="214363" y="175602"/>
                </a:lnTo>
                <a:lnTo>
                  <a:pt x="214223" y="175260"/>
                </a:lnTo>
                <a:lnTo>
                  <a:pt x="213499" y="173990"/>
                </a:lnTo>
                <a:lnTo>
                  <a:pt x="211950" y="173990"/>
                </a:lnTo>
                <a:lnTo>
                  <a:pt x="211264" y="172720"/>
                </a:lnTo>
                <a:lnTo>
                  <a:pt x="210489" y="172720"/>
                </a:lnTo>
                <a:lnTo>
                  <a:pt x="209677" y="171450"/>
                </a:lnTo>
                <a:lnTo>
                  <a:pt x="208267" y="170180"/>
                </a:lnTo>
                <a:lnTo>
                  <a:pt x="206362" y="170180"/>
                </a:lnTo>
                <a:lnTo>
                  <a:pt x="205587" y="168910"/>
                </a:lnTo>
                <a:lnTo>
                  <a:pt x="204177" y="167640"/>
                </a:lnTo>
                <a:lnTo>
                  <a:pt x="202222" y="168910"/>
                </a:lnTo>
                <a:lnTo>
                  <a:pt x="201485" y="166370"/>
                </a:lnTo>
                <a:lnTo>
                  <a:pt x="200075" y="165100"/>
                </a:lnTo>
                <a:lnTo>
                  <a:pt x="198081" y="166370"/>
                </a:lnTo>
                <a:lnTo>
                  <a:pt x="197345" y="163830"/>
                </a:lnTo>
                <a:lnTo>
                  <a:pt x="195986" y="162560"/>
                </a:lnTo>
                <a:lnTo>
                  <a:pt x="193979" y="162560"/>
                </a:lnTo>
                <a:lnTo>
                  <a:pt x="193306" y="161290"/>
                </a:lnTo>
                <a:lnTo>
                  <a:pt x="191935" y="160020"/>
                </a:lnTo>
                <a:lnTo>
                  <a:pt x="189890" y="160020"/>
                </a:lnTo>
                <a:lnTo>
                  <a:pt x="189255" y="158750"/>
                </a:lnTo>
                <a:lnTo>
                  <a:pt x="187896" y="157480"/>
                </a:lnTo>
                <a:lnTo>
                  <a:pt x="185267" y="157480"/>
                </a:lnTo>
                <a:lnTo>
                  <a:pt x="184937" y="156489"/>
                </a:lnTo>
                <a:lnTo>
                  <a:pt x="183616" y="155625"/>
                </a:lnTo>
                <a:lnTo>
                  <a:pt x="182651" y="155676"/>
                </a:lnTo>
                <a:lnTo>
                  <a:pt x="181800" y="154940"/>
                </a:lnTo>
                <a:lnTo>
                  <a:pt x="181165" y="153670"/>
                </a:lnTo>
                <a:lnTo>
                  <a:pt x="179882" y="152400"/>
                </a:lnTo>
                <a:lnTo>
                  <a:pt x="177749" y="152400"/>
                </a:lnTo>
                <a:lnTo>
                  <a:pt x="177114" y="151130"/>
                </a:lnTo>
                <a:lnTo>
                  <a:pt x="175844" y="149860"/>
                </a:lnTo>
                <a:lnTo>
                  <a:pt x="173697" y="149860"/>
                </a:lnTo>
                <a:lnTo>
                  <a:pt x="173113" y="147320"/>
                </a:lnTo>
                <a:lnTo>
                  <a:pt x="169697" y="147320"/>
                </a:lnTo>
                <a:lnTo>
                  <a:pt x="169113" y="144780"/>
                </a:lnTo>
                <a:lnTo>
                  <a:pt x="167792" y="143510"/>
                </a:lnTo>
                <a:lnTo>
                  <a:pt x="165874" y="144729"/>
                </a:lnTo>
                <a:lnTo>
                  <a:pt x="165874" y="156210"/>
                </a:lnTo>
                <a:lnTo>
                  <a:pt x="165608" y="156210"/>
                </a:lnTo>
                <a:lnTo>
                  <a:pt x="165061" y="154940"/>
                </a:lnTo>
                <a:lnTo>
                  <a:pt x="165874" y="156210"/>
                </a:lnTo>
                <a:lnTo>
                  <a:pt x="165874" y="144729"/>
                </a:lnTo>
                <a:lnTo>
                  <a:pt x="165735" y="143510"/>
                </a:lnTo>
                <a:lnTo>
                  <a:pt x="165100" y="142240"/>
                </a:lnTo>
                <a:lnTo>
                  <a:pt x="163791" y="140970"/>
                </a:lnTo>
                <a:lnTo>
                  <a:pt x="161785" y="140970"/>
                </a:lnTo>
                <a:lnTo>
                  <a:pt x="126898" y="113030"/>
                </a:lnTo>
                <a:lnTo>
                  <a:pt x="119303" y="110490"/>
                </a:lnTo>
                <a:lnTo>
                  <a:pt x="114071" y="104140"/>
                </a:lnTo>
                <a:lnTo>
                  <a:pt x="108204" y="99060"/>
                </a:lnTo>
                <a:lnTo>
                  <a:pt x="108432" y="97790"/>
                </a:lnTo>
                <a:lnTo>
                  <a:pt x="108839" y="97790"/>
                </a:lnTo>
                <a:lnTo>
                  <a:pt x="110121" y="96520"/>
                </a:lnTo>
                <a:lnTo>
                  <a:pt x="111112" y="95250"/>
                </a:lnTo>
                <a:lnTo>
                  <a:pt x="112483" y="95250"/>
                </a:lnTo>
                <a:lnTo>
                  <a:pt x="108483" y="90170"/>
                </a:lnTo>
                <a:lnTo>
                  <a:pt x="104800" y="86360"/>
                </a:lnTo>
                <a:lnTo>
                  <a:pt x="99021" y="83820"/>
                </a:lnTo>
                <a:lnTo>
                  <a:pt x="97205" y="82550"/>
                </a:lnTo>
                <a:lnTo>
                  <a:pt x="95516" y="82550"/>
                </a:lnTo>
                <a:lnTo>
                  <a:pt x="94195" y="81280"/>
                </a:lnTo>
                <a:lnTo>
                  <a:pt x="94742" y="81280"/>
                </a:lnTo>
                <a:lnTo>
                  <a:pt x="94564" y="80010"/>
                </a:lnTo>
                <a:lnTo>
                  <a:pt x="94195" y="77470"/>
                </a:lnTo>
                <a:lnTo>
                  <a:pt x="92329" y="76200"/>
                </a:lnTo>
                <a:lnTo>
                  <a:pt x="91236" y="75692"/>
                </a:lnTo>
                <a:lnTo>
                  <a:pt x="91236" y="80010"/>
                </a:lnTo>
                <a:lnTo>
                  <a:pt x="90919" y="81280"/>
                </a:lnTo>
                <a:lnTo>
                  <a:pt x="90284" y="81280"/>
                </a:lnTo>
                <a:lnTo>
                  <a:pt x="90157" y="80010"/>
                </a:lnTo>
                <a:lnTo>
                  <a:pt x="91236" y="80010"/>
                </a:lnTo>
                <a:lnTo>
                  <a:pt x="91236" y="75692"/>
                </a:lnTo>
                <a:lnTo>
                  <a:pt x="89611" y="74930"/>
                </a:lnTo>
                <a:lnTo>
                  <a:pt x="89281" y="73660"/>
                </a:lnTo>
                <a:lnTo>
                  <a:pt x="88290" y="72390"/>
                </a:lnTo>
                <a:lnTo>
                  <a:pt x="86245" y="72390"/>
                </a:lnTo>
                <a:lnTo>
                  <a:pt x="85826" y="71120"/>
                </a:lnTo>
                <a:lnTo>
                  <a:pt x="85420" y="69850"/>
                </a:lnTo>
                <a:lnTo>
                  <a:pt x="84328" y="68580"/>
                </a:lnTo>
                <a:lnTo>
                  <a:pt x="83096" y="68580"/>
                </a:lnTo>
                <a:lnTo>
                  <a:pt x="83096" y="71120"/>
                </a:lnTo>
                <a:lnTo>
                  <a:pt x="82600" y="69850"/>
                </a:lnTo>
                <a:lnTo>
                  <a:pt x="83096" y="71120"/>
                </a:lnTo>
                <a:lnTo>
                  <a:pt x="83096" y="68580"/>
                </a:lnTo>
                <a:lnTo>
                  <a:pt x="82334" y="68580"/>
                </a:lnTo>
                <a:lnTo>
                  <a:pt x="82334" y="69850"/>
                </a:lnTo>
                <a:lnTo>
                  <a:pt x="82003" y="68580"/>
                </a:lnTo>
                <a:lnTo>
                  <a:pt x="82334" y="69850"/>
                </a:lnTo>
                <a:lnTo>
                  <a:pt x="82334" y="68580"/>
                </a:lnTo>
                <a:lnTo>
                  <a:pt x="82194" y="68580"/>
                </a:lnTo>
                <a:lnTo>
                  <a:pt x="81915" y="67310"/>
                </a:lnTo>
                <a:lnTo>
                  <a:pt x="81419" y="67310"/>
                </a:lnTo>
                <a:lnTo>
                  <a:pt x="80416" y="66040"/>
                </a:lnTo>
                <a:lnTo>
                  <a:pt x="77279" y="60960"/>
                </a:lnTo>
                <a:lnTo>
                  <a:pt x="73279" y="57150"/>
                </a:lnTo>
                <a:lnTo>
                  <a:pt x="68275" y="54610"/>
                </a:lnTo>
                <a:lnTo>
                  <a:pt x="65862" y="50800"/>
                </a:lnTo>
                <a:lnTo>
                  <a:pt x="63538" y="46990"/>
                </a:lnTo>
                <a:lnTo>
                  <a:pt x="59588" y="45720"/>
                </a:lnTo>
                <a:lnTo>
                  <a:pt x="58864" y="43180"/>
                </a:lnTo>
                <a:lnTo>
                  <a:pt x="56629" y="41910"/>
                </a:lnTo>
                <a:lnTo>
                  <a:pt x="54584" y="39370"/>
                </a:lnTo>
                <a:lnTo>
                  <a:pt x="53517" y="38100"/>
                </a:lnTo>
                <a:lnTo>
                  <a:pt x="47142" y="30480"/>
                </a:lnTo>
                <a:lnTo>
                  <a:pt x="39471" y="20320"/>
                </a:lnTo>
                <a:lnTo>
                  <a:pt x="35839" y="15240"/>
                </a:lnTo>
                <a:lnTo>
                  <a:pt x="32207" y="10160"/>
                </a:lnTo>
                <a:lnTo>
                  <a:pt x="26022" y="0"/>
                </a:lnTo>
                <a:lnTo>
                  <a:pt x="23114" y="2806"/>
                </a:lnTo>
                <a:lnTo>
                  <a:pt x="23114" y="39370"/>
                </a:lnTo>
                <a:lnTo>
                  <a:pt x="22974" y="39370"/>
                </a:lnTo>
                <a:lnTo>
                  <a:pt x="22923" y="38100"/>
                </a:lnTo>
                <a:lnTo>
                  <a:pt x="23114" y="39370"/>
                </a:lnTo>
                <a:lnTo>
                  <a:pt x="23114" y="2806"/>
                </a:lnTo>
                <a:lnTo>
                  <a:pt x="22059" y="3810"/>
                </a:lnTo>
                <a:lnTo>
                  <a:pt x="15430" y="3810"/>
                </a:lnTo>
                <a:lnTo>
                  <a:pt x="14427" y="8890"/>
                </a:lnTo>
                <a:lnTo>
                  <a:pt x="13792" y="10160"/>
                </a:lnTo>
                <a:lnTo>
                  <a:pt x="13690" y="11430"/>
                </a:lnTo>
                <a:lnTo>
                  <a:pt x="14109" y="12700"/>
                </a:lnTo>
                <a:lnTo>
                  <a:pt x="11645" y="15240"/>
                </a:lnTo>
                <a:lnTo>
                  <a:pt x="6007" y="12700"/>
                </a:lnTo>
                <a:lnTo>
                  <a:pt x="5054" y="17780"/>
                </a:lnTo>
                <a:lnTo>
                  <a:pt x="838" y="24130"/>
                </a:lnTo>
                <a:lnTo>
                  <a:pt x="0" y="30480"/>
                </a:lnTo>
                <a:lnTo>
                  <a:pt x="1625" y="36830"/>
                </a:lnTo>
                <a:lnTo>
                  <a:pt x="4826" y="41910"/>
                </a:lnTo>
                <a:lnTo>
                  <a:pt x="15824" y="59690"/>
                </a:lnTo>
                <a:lnTo>
                  <a:pt x="40906" y="90170"/>
                </a:lnTo>
                <a:lnTo>
                  <a:pt x="88874" y="138430"/>
                </a:lnTo>
                <a:lnTo>
                  <a:pt x="125044" y="168910"/>
                </a:lnTo>
                <a:lnTo>
                  <a:pt x="163055" y="196850"/>
                </a:lnTo>
                <a:lnTo>
                  <a:pt x="202869" y="220980"/>
                </a:lnTo>
                <a:lnTo>
                  <a:pt x="244462" y="243840"/>
                </a:lnTo>
                <a:lnTo>
                  <a:pt x="287769" y="265430"/>
                </a:lnTo>
                <a:lnTo>
                  <a:pt x="334175" y="283210"/>
                </a:lnTo>
                <a:lnTo>
                  <a:pt x="380860" y="298450"/>
                </a:lnTo>
                <a:lnTo>
                  <a:pt x="427850" y="311150"/>
                </a:lnTo>
                <a:lnTo>
                  <a:pt x="475107" y="320040"/>
                </a:lnTo>
                <a:lnTo>
                  <a:pt x="522643" y="325120"/>
                </a:lnTo>
                <a:lnTo>
                  <a:pt x="570445" y="327660"/>
                </a:lnTo>
                <a:lnTo>
                  <a:pt x="618515" y="327660"/>
                </a:lnTo>
                <a:lnTo>
                  <a:pt x="666838" y="323850"/>
                </a:lnTo>
                <a:lnTo>
                  <a:pt x="715416" y="317500"/>
                </a:lnTo>
                <a:lnTo>
                  <a:pt x="764235" y="308610"/>
                </a:lnTo>
                <a:lnTo>
                  <a:pt x="809142" y="298450"/>
                </a:lnTo>
                <a:lnTo>
                  <a:pt x="853186" y="285750"/>
                </a:lnTo>
                <a:lnTo>
                  <a:pt x="893191" y="270510"/>
                </a:lnTo>
                <a:lnTo>
                  <a:pt x="939253" y="252730"/>
                </a:lnTo>
                <a:lnTo>
                  <a:pt x="1042695" y="205740"/>
                </a:lnTo>
                <a:lnTo>
                  <a:pt x="1103299" y="175260"/>
                </a:lnTo>
                <a:lnTo>
                  <a:pt x="1105535" y="172720"/>
                </a:lnTo>
                <a:lnTo>
                  <a:pt x="1106665" y="171450"/>
                </a:lnTo>
                <a:lnTo>
                  <a:pt x="1108671" y="171450"/>
                </a:lnTo>
                <a:lnTo>
                  <a:pt x="1110894" y="170180"/>
                </a:lnTo>
                <a:lnTo>
                  <a:pt x="1112532" y="171450"/>
                </a:lnTo>
                <a:lnTo>
                  <a:pt x="1113853" y="171450"/>
                </a:lnTo>
                <a:lnTo>
                  <a:pt x="1112989" y="172720"/>
                </a:lnTo>
                <a:lnTo>
                  <a:pt x="1111529" y="173990"/>
                </a:lnTo>
                <a:lnTo>
                  <a:pt x="1105090" y="185420"/>
                </a:lnTo>
                <a:lnTo>
                  <a:pt x="1097711" y="196850"/>
                </a:lnTo>
                <a:lnTo>
                  <a:pt x="1089609" y="207010"/>
                </a:lnTo>
                <a:lnTo>
                  <a:pt x="1081011" y="215900"/>
                </a:lnTo>
                <a:lnTo>
                  <a:pt x="1075207" y="223520"/>
                </a:lnTo>
                <a:lnTo>
                  <a:pt x="1069936" y="229870"/>
                </a:lnTo>
                <a:lnTo>
                  <a:pt x="1065377" y="237490"/>
                </a:lnTo>
                <a:lnTo>
                  <a:pt x="1061732" y="245110"/>
                </a:lnTo>
                <a:lnTo>
                  <a:pt x="1051839" y="260350"/>
                </a:lnTo>
                <a:lnTo>
                  <a:pt x="1048169" y="274320"/>
                </a:lnTo>
                <a:lnTo>
                  <a:pt x="1050658" y="289560"/>
                </a:lnTo>
                <a:lnTo>
                  <a:pt x="1059230" y="302260"/>
                </a:lnTo>
                <a:lnTo>
                  <a:pt x="1119505" y="262890"/>
                </a:lnTo>
                <a:lnTo>
                  <a:pt x="1163650" y="205740"/>
                </a:lnTo>
                <a:lnTo>
                  <a:pt x="1171295" y="194310"/>
                </a:lnTo>
                <a:lnTo>
                  <a:pt x="1179195" y="182880"/>
                </a:lnTo>
                <a:lnTo>
                  <a:pt x="1187234" y="172720"/>
                </a:lnTo>
                <a:lnTo>
                  <a:pt x="1189024" y="170180"/>
                </a:lnTo>
                <a:lnTo>
                  <a:pt x="1195311" y="161290"/>
                </a:lnTo>
                <a:lnTo>
                  <a:pt x="1209078" y="140970"/>
                </a:lnTo>
                <a:lnTo>
                  <a:pt x="1213192" y="128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06341" y="4166716"/>
            <a:ext cx="1213485" cy="327660"/>
          </a:xfrm>
          <a:custGeom>
            <a:avLst/>
            <a:gdLst/>
            <a:ahLst/>
            <a:cxnLst/>
            <a:rect l="l" t="t" r="r" b="b"/>
            <a:pathLst>
              <a:path w="1213484" h="327660">
                <a:moveTo>
                  <a:pt x="1118438" y="246380"/>
                </a:moveTo>
                <a:lnTo>
                  <a:pt x="1117396" y="246380"/>
                </a:lnTo>
                <a:lnTo>
                  <a:pt x="1115809" y="245110"/>
                </a:lnTo>
                <a:lnTo>
                  <a:pt x="1114171" y="243840"/>
                </a:lnTo>
                <a:lnTo>
                  <a:pt x="1115174" y="245110"/>
                </a:lnTo>
                <a:lnTo>
                  <a:pt x="1116304" y="247650"/>
                </a:lnTo>
                <a:lnTo>
                  <a:pt x="1118438" y="246380"/>
                </a:lnTo>
                <a:close/>
              </a:path>
              <a:path w="1213484" h="327660">
                <a:moveTo>
                  <a:pt x="1213192" y="297180"/>
                </a:moveTo>
                <a:lnTo>
                  <a:pt x="1211554" y="290830"/>
                </a:lnTo>
                <a:lnTo>
                  <a:pt x="1208354" y="285750"/>
                </a:lnTo>
                <a:lnTo>
                  <a:pt x="1197368" y="267970"/>
                </a:lnTo>
                <a:lnTo>
                  <a:pt x="1190256" y="259016"/>
                </a:lnTo>
                <a:lnTo>
                  <a:pt x="1190256" y="289560"/>
                </a:lnTo>
                <a:lnTo>
                  <a:pt x="1190078" y="288290"/>
                </a:lnTo>
                <a:lnTo>
                  <a:pt x="1190218" y="288290"/>
                </a:lnTo>
                <a:lnTo>
                  <a:pt x="1190256" y="289560"/>
                </a:lnTo>
                <a:lnTo>
                  <a:pt x="1190256" y="259016"/>
                </a:lnTo>
                <a:lnTo>
                  <a:pt x="1185278" y="252730"/>
                </a:lnTo>
                <a:lnTo>
                  <a:pt x="1172286" y="237490"/>
                </a:lnTo>
                <a:lnTo>
                  <a:pt x="1158608" y="222250"/>
                </a:lnTo>
                <a:lnTo>
                  <a:pt x="1131176" y="195834"/>
                </a:lnTo>
                <a:lnTo>
                  <a:pt x="1131176" y="259080"/>
                </a:lnTo>
                <a:lnTo>
                  <a:pt x="1130858" y="257810"/>
                </a:lnTo>
                <a:lnTo>
                  <a:pt x="1131176" y="259080"/>
                </a:lnTo>
                <a:lnTo>
                  <a:pt x="1131176" y="195834"/>
                </a:lnTo>
                <a:lnTo>
                  <a:pt x="1130592" y="195275"/>
                </a:lnTo>
                <a:lnTo>
                  <a:pt x="1130592" y="257810"/>
                </a:lnTo>
                <a:lnTo>
                  <a:pt x="1130084" y="256540"/>
                </a:lnTo>
                <a:lnTo>
                  <a:pt x="1130592" y="257810"/>
                </a:lnTo>
                <a:lnTo>
                  <a:pt x="1130592" y="195275"/>
                </a:lnTo>
                <a:lnTo>
                  <a:pt x="1124318" y="189230"/>
                </a:lnTo>
                <a:lnTo>
                  <a:pt x="1123035" y="188150"/>
                </a:lnTo>
                <a:lnTo>
                  <a:pt x="1123035" y="247650"/>
                </a:lnTo>
                <a:lnTo>
                  <a:pt x="1121943" y="247650"/>
                </a:lnTo>
                <a:lnTo>
                  <a:pt x="1122260" y="246380"/>
                </a:lnTo>
                <a:lnTo>
                  <a:pt x="1122895" y="246380"/>
                </a:lnTo>
                <a:lnTo>
                  <a:pt x="1123035" y="247650"/>
                </a:lnTo>
                <a:lnTo>
                  <a:pt x="1123035" y="188150"/>
                </a:lnTo>
                <a:lnTo>
                  <a:pt x="1088136" y="158750"/>
                </a:lnTo>
                <a:lnTo>
                  <a:pt x="1050124" y="130810"/>
                </a:lnTo>
                <a:lnTo>
                  <a:pt x="1048131" y="129603"/>
                </a:lnTo>
                <a:lnTo>
                  <a:pt x="1048131" y="172720"/>
                </a:lnTo>
                <a:lnTo>
                  <a:pt x="1047305" y="171450"/>
                </a:lnTo>
                <a:lnTo>
                  <a:pt x="1047584" y="171450"/>
                </a:lnTo>
                <a:lnTo>
                  <a:pt x="1048131" y="172720"/>
                </a:lnTo>
                <a:lnTo>
                  <a:pt x="1048131" y="129603"/>
                </a:lnTo>
                <a:lnTo>
                  <a:pt x="1010310" y="106680"/>
                </a:lnTo>
                <a:lnTo>
                  <a:pt x="968730" y="83820"/>
                </a:lnTo>
                <a:lnTo>
                  <a:pt x="925423" y="62230"/>
                </a:lnTo>
                <a:lnTo>
                  <a:pt x="879017" y="44450"/>
                </a:lnTo>
                <a:lnTo>
                  <a:pt x="832319" y="29210"/>
                </a:lnTo>
                <a:lnTo>
                  <a:pt x="785342" y="16510"/>
                </a:lnTo>
                <a:lnTo>
                  <a:pt x="738085" y="7620"/>
                </a:lnTo>
                <a:lnTo>
                  <a:pt x="690549" y="2540"/>
                </a:lnTo>
                <a:lnTo>
                  <a:pt x="642747" y="0"/>
                </a:lnTo>
                <a:lnTo>
                  <a:pt x="594677" y="0"/>
                </a:lnTo>
                <a:lnTo>
                  <a:pt x="546354" y="3810"/>
                </a:lnTo>
                <a:lnTo>
                  <a:pt x="497776" y="10160"/>
                </a:lnTo>
                <a:lnTo>
                  <a:pt x="448957" y="19050"/>
                </a:lnTo>
                <a:lnTo>
                  <a:pt x="404050" y="29210"/>
                </a:lnTo>
                <a:lnTo>
                  <a:pt x="359994" y="41910"/>
                </a:lnTo>
                <a:lnTo>
                  <a:pt x="320001" y="57150"/>
                </a:lnTo>
                <a:lnTo>
                  <a:pt x="273926" y="74930"/>
                </a:lnTo>
                <a:lnTo>
                  <a:pt x="170484" y="121920"/>
                </a:lnTo>
                <a:lnTo>
                  <a:pt x="109880" y="152400"/>
                </a:lnTo>
                <a:lnTo>
                  <a:pt x="107657" y="154940"/>
                </a:lnTo>
                <a:lnTo>
                  <a:pt x="106514" y="156210"/>
                </a:lnTo>
                <a:lnTo>
                  <a:pt x="104521" y="156210"/>
                </a:lnTo>
                <a:lnTo>
                  <a:pt x="102285" y="157480"/>
                </a:lnTo>
                <a:lnTo>
                  <a:pt x="100660" y="156210"/>
                </a:lnTo>
                <a:lnTo>
                  <a:pt x="99339" y="156210"/>
                </a:lnTo>
                <a:lnTo>
                  <a:pt x="100203" y="154940"/>
                </a:lnTo>
                <a:lnTo>
                  <a:pt x="101650" y="153670"/>
                </a:lnTo>
                <a:lnTo>
                  <a:pt x="108102" y="142240"/>
                </a:lnTo>
                <a:lnTo>
                  <a:pt x="115481" y="130810"/>
                </a:lnTo>
                <a:lnTo>
                  <a:pt x="123583" y="120650"/>
                </a:lnTo>
                <a:lnTo>
                  <a:pt x="132168" y="111760"/>
                </a:lnTo>
                <a:lnTo>
                  <a:pt x="137972" y="104140"/>
                </a:lnTo>
                <a:lnTo>
                  <a:pt x="143243" y="97790"/>
                </a:lnTo>
                <a:lnTo>
                  <a:pt x="147802" y="90170"/>
                </a:lnTo>
                <a:lnTo>
                  <a:pt x="151460" y="82550"/>
                </a:lnTo>
                <a:lnTo>
                  <a:pt x="161353" y="67310"/>
                </a:lnTo>
                <a:lnTo>
                  <a:pt x="165023" y="53340"/>
                </a:lnTo>
                <a:lnTo>
                  <a:pt x="162534" y="38100"/>
                </a:lnTo>
                <a:lnTo>
                  <a:pt x="153962" y="25400"/>
                </a:lnTo>
                <a:lnTo>
                  <a:pt x="93675" y="64770"/>
                </a:lnTo>
                <a:lnTo>
                  <a:pt x="49530" y="121920"/>
                </a:lnTo>
                <a:lnTo>
                  <a:pt x="41897" y="133350"/>
                </a:lnTo>
                <a:lnTo>
                  <a:pt x="33997" y="144780"/>
                </a:lnTo>
                <a:lnTo>
                  <a:pt x="25946" y="154940"/>
                </a:lnTo>
                <a:lnTo>
                  <a:pt x="24155" y="157480"/>
                </a:lnTo>
                <a:lnTo>
                  <a:pt x="17881" y="166370"/>
                </a:lnTo>
                <a:lnTo>
                  <a:pt x="4114" y="186690"/>
                </a:lnTo>
                <a:lnTo>
                  <a:pt x="0" y="199390"/>
                </a:lnTo>
                <a:lnTo>
                  <a:pt x="3378" y="210820"/>
                </a:lnTo>
                <a:lnTo>
                  <a:pt x="12103" y="229870"/>
                </a:lnTo>
                <a:lnTo>
                  <a:pt x="15290" y="237490"/>
                </a:lnTo>
                <a:lnTo>
                  <a:pt x="20104" y="243840"/>
                </a:lnTo>
                <a:lnTo>
                  <a:pt x="27559" y="251460"/>
                </a:lnTo>
                <a:lnTo>
                  <a:pt x="29616" y="254000"/>
                </a:lnTo>
                <a:lnTo>
                  <a:pt x="32753" y="254000"/>
                </a:lnTo>
                <a:lnTo>
                  <a:pt x="34798" y="257810"/>
                </a:lnTo>
                <a:lnTo>
                  <a:pt x="36842" y="261620"/>
                </a:lnTo>
                <a:lnTo>
                  <a:pt x="51943" y="261620"/>
                </a:lnTo>
                <a:lnTo>
                  <a:pt x="68541" y="260350"/>
                </a:lnTo>
                <a:lnTo>
                  <a:pt x="85140" y="260350"/>
                </a:lnTo>
                <a:lnTo>
                  <a:pt x="118351" y="257810"/>
                </a:lnTo>
                <a:lnTo>
                  <a:pt x="120662" y="259080"/>
                </a:lnTo>
                <a:lnTo>
                  <a:pt x="122986" y="260350"/>
                </a:lnTo>
                <a:lnTo>
                  <a:pt x="127812" y="260350"/>
                </a:lnTo>
                <a:lnTo>
                  <a:pt x="132626" y="259080"/>
                </a:lnTo>
                <a:lnTo>
                  <a:pt x="134899" y="260350"/>
                </a:lnTo>
                <a:lnTo>
                  <a:pt x="137172" y="261620"/>
                </a:lnTo>
                <a:lnTo>
                  <a:pt x="142036" y="260350"/>
                </a:lnTo>
                <a:lnTo>
                  <a:pt x="146862" y="260350"/>
                </a:lnTo>
                <a:lnTo>
                  <a:pt x="148323" y="261620"/>
                </a:lnTo>
                <a:lnTo>
                  <a:pt x="149771" y="262890"/>
                </a:lnTo>
                <a:lnTo>
                  <a:pt x="153416" y="261620"/>
                </a:lnTo>
                <a:lnTo>
                  <a:pt x="156730" y="262890"/>
                </a:lnTo>
                <a:lnTo>
                  <a:pt x="190207" y="267970"/>
                </a:lnTo>
                <a:lnTo>
                  <a:pt x="223100" y="275590"/>
                </a:lnTo>
                <a:lnTo>
                  <a:pt x="255346" y="285750"/>
                </a:lnTo>
                <a:lnTo>
                  <a:pt x="296456" y="302260"/>
                </a:lnTo>
                <a:lnTo>
                  <a:pt x="304507" y="304800"/>
                </a:lnTo>
                <a:lnTo>
                  <a:pt x="309778" y="298450"/>
                </a:lnTo>
                <a:lnTo>
                  <a:pt x="309143" y="294640"/>
                </a:lnTo>
                <a:lnTo>
                  <a:pt x="307136" y="292100"/>
                </a:lnTo>
                <a:lnTo>
                  <a:pt x="301713" y="284480"/>
                </a:lnTo>
                <a:lnTo>
                  <a:pt x="297802" y="275590"/>
                </a:lnTo>
                <a:lnTo>
                  <a:pt x="294093" y="266700"/>
                </a:lnTo>
                <a:lnTo>
                  <a:pt x="289306" y="259080"/>
                </a:lnTo>
                <a:lnTo>
                  <a:pt x="285902" y="254000"/>
                </a:lnTo>
                <a:lnTo>
                  <a:pt x="280898" y="251460"/>
                </a:lnTo>
                <a:lnTo>
                  <a:pt x="275755" y="248920"/>
                </a:lnTo>
                <a:lnTo>
                  <a:pt x="245618" y="233680"/>
                </a:lnTo>
                <a:lnTo>
                  <a:pt x="214579" y="222250"/>
                </a:lnTo>
                <a:lnTo>
                  <a:pt x="182727" y="212090"/>
                </a:lnTo>
                <a:lnTo>
                  <a:pt x="150177" y="203200"/>
                </a:lnTo>
                <a:lnTo>
                  <a:pt x="146265" y="203200"/>
                </a:lnTo>
                <a:lnTo>
                  <a:pt x="142138" y="201930"/>
                </a:lnTo>
                <a:lnTo>
                  <a:pt x="134353" y="199390"/>
                </a:lnTo>
                <a:lnTo>
                  <a:pt x="135534" y="195580"/>
                </a:lnTo>
                <a:lnTo>
                  <a:pt x="137629" y="193040"/>
                </a:lnTo>
                <a:lnTo>
                  <a:pt x="142176" y="193040"/>
                </a:lnTo>
                <a:lnTo>
                  <a:pt x="145402" y="191770"/>
                </a:lnTo>
                <a:lnTo>
                  <a:pt x="147497" y="186690"/>
                </a:lnTo>
                <a:lnTo>
                  <a:pt x="155829" y="186690"/>
                </a:lnTo>
                <a:lnTo>
                  <a:pt x="157962" y="181610"/>
                </a:lnTo>
                <a:lnTo>
                  <a:pt x="159004" y="182880"/>
                </a:lnTo>
                <a:lnTo>
                  <a:pt x="159689" y="181610"/>
                </a:lnTo>
                <a:lnTo>
                  <a:pt x="160007" y="181610"/>
                </a:lnTo>
                <a:lnTo>
                  <a:pt x="164058" y="180340"/>
                </a:lnTo>
                <a:lnTo>
                  <a:pt x="167779" y="180340"/>
                </a:lnTo>
                <a:lnTo>
                  <a:pt x="169964" y="176530"/>
                </a:lnTo>
                <a:lnTo>
                  <a:pt x="172694" y="175260"/>
                </a:lnTo>
                <a:lnTo>
                  <a:pt x="175564" y="175260"/>
                </a:lnTo>
                <a:lnTo>
                  <a:pt x="199059" y="163830"/>
                </a:lnTo>
                <a:lnTo>
                  <a:pt x="219964" y="154940"/>
                </a:lnTo>
                <a:lnTo>
                  <a:pt x="240906" y="144780"/>
                </a:lnTo>
                <a:lnTo>
                  <a:pt x="261937" y="135890"/>
                </a:lnTo>
                <a:lnTo>
                  <a:pt x="281127" y="127000"/>
                </a:lnTo>
                <a:lnTo>
                  <a:pt x="300393" y="119380"/>
                </a:lnTo>
                <a:lnTo>
                  <a:pt x="338975" y="102870"/>
                </a:lnTo>
                <a:lnTo>
                  <a:pt x="346113" y="101600"/>
                </a:lnTo>
                <a:lnTo>
                  <a:pt x="353301" y="99060"/>
                </a:lnTo>
                <a:lnTo>
                  <a:pt x="360311" y="97790"/>
                </a:lnTo>
                <a:lnTo>
                  <a:pt x="411848" y="82550"/>
                </a:lnTo>
                <a:lnTo>
                  <a:pt x="464032" y="71120"/>
                </a:lnTo>
                <a:lnTo>
                  <a:pt x="516877" y="63500"/>
                </a:lnTo>
                <a:lnTo>
                  <a:pt x="570395" y="58420"/>
                </a:lnTo>
                <a:lnTo>
                  <a:pt x="589622" y="58420"/>
                </a:lnTo>
                <a:lnTo>
                  <a:pt x="608863" y="57150"/>
                </a:lnTo>
                <a:lnTo>
                  <a:pt x="647344" y="57150"/>
                </a:lnTo>
                <a:lnTo>
                  <a:pt x="652208" y="59690"/>
                </a:lnTo>
                <a:lnTo>
                  <a:pt x="662266" y="57150"/>
                </a:lnTo>
                <a:lnTo>
                  <a:pt x="664552" y="58420"/>
                </a:lnTo>
                <a:lnTo>
                  <a:pt x="666851" y="59690"/>
                </a:lnTo>
                <a:lnTo>
                  <a:pt x="671626" y="59690"/>
                </a:lnTo>
                <a:lnTo>
                  <a:pt x="676452" y="58420"/>
                </a:lnTo>
                <a:lnTo>
                  <a:pt x="678548" y="59690"/>
                </a:lnTo>
                <a:lnTo>
                  <a:pt x="680631" y="60960"/>
                </a:lnTo>
                <a:lnTo>
                  <a:pt x="685190" y="59690"/>
                </a:lnTo>
                <a:lnTo>
                  <a:pt x="689686" y="59690"/>
                </a:lnTo>
                <a:lnTo>
                  <a:pt x="692277" y="62230"/>
                </a:lnTo>
                <a:lnTo>
                  <a:pt x="695147" y="62230"/>
                </a:lnTo>
                <a:lnTo>
                  <a:pt x="698106" y="60960"/>
                </a:lnTo>
                <a:lnTo>
                  <a:pt x="701154" y="60960"/>
                </a:lnTo>
                <a:lnTo>
                  <a:pt x="702602" y="62230"/>
                </a:lnTo>
                <a:lnTo>
                  <a:pt x="704062" y="63500"/>
                </a:lnTo>
                <a:lnTo>
                  <a:pt x="707656" y="62230"/>
                </a:lnTo>
                <a:lnTo>
                  <a:pt x="710933" y="62230"/>
                </a:lnTo>
                <a:lnTo>
                  <a:pt x="723125" y="64770"/>
                </a:lnTo>
                <a:lnTo>
                  <a:pt x="747572" y="67310"/>
                </a:lnTo>
                <a:lnTo>
                  <a:pt x="759587" y="69850"/>
                </a:lnTo>
                <a:lnTo>
                  <a:pt x="760996" y="68580"/>
                </a:lnTo>
                <a:lnTo>
                  <a:pt x="765683" y="68580"/>
                </a:lnTo>
                <a:lnTo>
                  <a:pt x="759955" y="66040"/>
                </a:lnTo>
                <a:lnTo>
                  <a:pt x="756132" y="63500"/>
                </a:lnTo>
                <a:lnTo>
                  <a:pt x="755904" y="63500"/>
                </a:lnTo>
                <a:lnTo>
                  <a:pt x="757859" y="60960"/>
                </a:lnTo>
                <a:lnTo>
                  <a:pt x="759726" y="60960"/>
                </a:lnTo>
                <a:lnTo>
                  <a:pt x="761098" y="59690"/>
                </a:lnTo>
                <a:lnTo>
                  <a:pt x="798893" y="68580"/>
                </a:lnTo>
                <a:lnTo>
                  <a:pt x="836066" y="78740"/>
                </a:lnTo>
                <a:lnTo>
                  <a:pt x="872705" y="91440"/>
                </a:lnTo>
                <a:lnTo>
                  <a:pt x="908862" y="105410"/>
                </a:lnTo>
                <a:lnTo>
                  <a:pt x="998461" y="151130"/>
                </a:lnTo>
                <a:lnTo>
                  <a:pt x="998956" y="152400"/>
                </a:lnTo>
                <a:lnTo>
                  <a:pt x="999693" y="153670"/>
                </a:lnTo>
                <a:lnTo>
                  <a:pt x="1001242" y="153670"/>
                </a:lnTo>
                <a:lnTo>
                  <a:pt x="1001915" y="154940"/>
                </a:lnTo>
                <a:lnTo>
                  <a:pt x="1002690" y="154940"/>
                </a:lnTo>
                <a:lnTo>
                  <a:pt x="1003515" y="156210"/>
                </a:lnTo>
                <a:lnTo>
                  <a:pt x="1004925" y="157480"/>
                </a:lnTo>
                <a:lnTo>
                  <a:pt x="1006830" y="157480"/>
                </a:lnTo>
                <a:lnTo>
                  <a:pt x="1007605" y="158750"/>
                </a:lnTo>
                <a:lnTo>
                  <a:pt x="1009015" y="160020"/>
                </a:lnTo>
                <a:lnTo>
                  <a:pt x="1010970" y="158750"/>
                </a:lnTo>
                <a:lnTo>
                  <a:pt x="1011694" y="161290"/>
                </a:lnTo>
                <a:lnTo>
                  <a:pt x="1013104" y="162560"/>
                </a:lnTo>
                <a:lnTo>
                  <a:pt x="1015111" y="161290"/>
                </a:lnTo>
                <a:lnTo>
                  <a:pt x="1015834" y="163830"/>
                </a:lnTo>
                <a:lnTo>
                  <a:pt x="1017206" y="165100"/>
                </a:lnTo>
                <a:lnTo>
                  <a:pt x="1019200" y="165100"/>
                </a:lnTo>
                <a:lnTo>
                  <a:pt x="1019886" y="166370"/>
                </a:lnTo>
                <a:lnTo>
                  <a:pt x="1021245" y="167640"/>
                </a:lnTo>
                <a:lnTo>
                  <a:pt x="1023289" y="167640"/>
                </a:lnTo>
                <a:lnTo>
                  <a:pt x="1023937" y="168910"/>
                </a:lnTo>
                <a:lnTo>
                  <a:pt x="1025296" y="170180"/>
                </a:lnTo>
                <a:lnTo>
                  <a:pt x="1027912" y="170180"/>
                </a:lnTo>
                <a:lnTo>
                  <a:pt x="1028255" y="171183"/>
                </a:lnTo>
                <a:lnTo>
                  <a:pt x="1029576" y="172034"/>
                </a:lnTo>
                <a:lnTo>
                  <a:pt x="1030528" y="171996"/>
                </a:lnTo>
                <a:lnTo>
                  <a:pt x="1031392" y="172720"/>
                </a:lnTo>
                <a:lnTo>
                  <a:pt x="1032027" y="173990"/>
                </a:lnTo>
                <a:lnTo>
                  <a:pt x="1033297" y="175260"/>
                </a:lnTo>
                <a:lnTo>
                  <a:pt x="1035443" y="175260"/>
                </a:lnTo>
                <a:lnTo>
                  <a:pt x="1036078" y="176530"/>
                </a:lnTo>
                <a:lnTo>
                  <a:pt x="1037348" y="177800"/>
                </a:lnTo>
                <a:lnTo>
                  <a:pt x="1039482" y="177800"/>
                </a:lnTo>
                <a:lnTo>
                  <a:pt x="1040079" y="180340"/>
                </a:lnTo>
                <a:lnTo>
                  <a:pt x="1043482" y="180340"/>
                </a:lnTo>
                <a:lnTo>
                  <a:pt x="1044079" y="182880"/>
                </a:lnTo>
                <a:lnTo>
                  <a:pt x="1045400" y="184150"/>
                </a:lnTo>
                <a:lnTo>
                  <a:pt x="1047394" y="182880"/>
                </a:lnTo>
                <a:lnTo>
                  <a:pt x="1047445" y="184150"/>
                </a:lnTo>
                <a:lnTo>
                  <a:pt x="1048080" y="185420"/>
                </a:lnTo>
                <a:lnTo>
                  <a:pt x="1049401" y="186690"/>
                </a:lnTo>
                <a:lnTo>
                  <a:pt x="1051407" y="186690"/>
                </a:lnTo>
                <a:lnTo>
                  <a:pt x="1086281" y="214630"/>
                </a:lnTo>
                <a:lnTo>
                  <a:pt x="1093889" y="217170"/>
                </a:lnTo>
                <a:lnTo>
                  <a:pt x="1099108" y="223520"/>
                </a:lnTo>
                <a:lnTo>
                  <a:pt x="1104976" y="228600"/>
                </a:lnTo>
                <a:lnTo>
                  <a:pt x="1104747" y="229870"/>
                </a:lnTo>
                <a:lnTo>
                  <a:pt x="1104341" y="229870"/>
                </a:lnTo>
                <a:lnTo>
                  <a:pt x="1103071" y="231140"/>
                </a:lnTo>
                <a:lnTo>
                  <a:pt x="1102067" y="232410"/>
                </a:lnTo>
                <a:lnTo>
                  <a:pt x="1100709" y="232410"/>
                </a:lnTo>
                <a:lnTo>
                  <a:pt x="1104709" y="237490"/>
                </a:lnTo>
                <a:lnTo>
                  <a:pt x="1108392" y="241300"/>
                </a:lnTo>
                <a:lnTo>
                  <a:pt x="1114171" y="243840"/>
                </a:lnTo>
                <a:lnTo>
                  <a:pt x="1115987" y="245110"/>
                </a:lnTo>
                <a:lnTo>
                  <a:pt x="1117663" y="245110"/>
                </a:lnTo>
                <a:lnTo>
                  <a:pt x="1118984" y="246380"/>
                </a:lnTo>
                <a:lnTo>
                  <a:pt x="1118438" y="246380"/>
                </a:lnTo>
                <a:lnTo>
                  <a:pt x="1118628" y="247650"/>
                </a:lnTo>
                <a:lnTo>
                  <a:pt x="1118984" y="250190"/>
                </a:lnTo>
                <a:lnTo>
                  <a:pt x="1120851" y="251460"/>
                </a:lnTo>
                <a:lnTo>
                  <a:pt x="1123581" y="252730"/>
                </a:lnTo>
                <a:lnTo>
                  <a:pt x="1123899" y="254000"/>
                </a:lnTo>
                <a:lnTo>
                  <a:pt x="1124902" y="255270"/>
                </a:lnTo>
                <a:lnTo>
                  <a:pt x="1126947" y="255270"/>
                </a:lnTo>
                <a:lnTo>
                  <a:pt x="1127353" y="256540"/>
                </a:lnTo>
                <a:lnTo>
                  <a:pt x="1127772" y="257810"/>
                </a:lnTo>
                <a:lnTo>
                  <a:pt x="1128852" y="259080"/>
                </a:lnTo>
                <a:lnTo>
                  <a:pt x="1130998" y="259080"/>
                </a:lnTo>
                <a:lnTo>
                  <a:pt x="1131265" y="260350"/>
                </a:lnTo>
                <a:lnTo>
                  <a:pt x="1131773" y="260350"/>
                </a:lnTo>
                <a:lnTo>
                  <a:pt x="1132763" y="261620"/>
                </a:lnTo>
                <a:lnTo>
                  <a:pt x="1135913" y="266700"/>
                </a:lnTo>
                <a:lnTo>
                  <a:pt x="1139913" y="270510"/>
                </a:lnTo>
                <a:lnTo>
                  <a:pt x="1144917" y="273050"/>
                </a:lnTo>
                <a:lnTo>
                  <a:pt x="1147318" y="276860"/>
                </a:lnTo>
                <a:lnTo>
                  <a:pt x="1149642" y="280670"/>
                </a:lnTo>
                <a:lnTo>
                  <a:pt x="1153604" y="281940"/>
                </a:lnTo>
                <a:lnTo>
                  <a:pt x="1154328" y="284480"/>
                </a:lnTo>
                <a:lnTo>
                  <a:pt x="1156550" y="285750"/>
                </a:lnTo>
                <a:lnTo>
                  <a:pt x="1158608" y="288290"/>
                </a:lnTo>
                <a:lnTo>
                  <a:pt x="1159662" y="289560"/>
                </a:lnTo>
                <a:lnTo>
                  <a:pt x="1166037" y="297180"/>
                </a:lnTo>
                <a:lnTo>
                  <a:pt x="1173721" y="307340"/>
                </a:lnTo>
                <a:lnTo>
                  <a:pt x="1177353" y="312420"/>
                </a:lnTo>
                <a:lnTo>
                  <a:pt x="1180985" y="317500"/>
                </a:lnTo>
                <a:lnTo>
                  <a:pt x="1187170" y="327660"/>
                </a:lnTo>
                <a:lnTo>
                  <a:pt x="1191120" y="323850"/>
                </a:lnTo>
                <a:lnTo>
                  <a:pt x="1197762" y="323850"/>
                </a:lnTo>
                <a:lnTo>
                  <a:pt x="1198765" y="318770"/>
                </a:lnTo>
                <a:lnTo>
                  <a:pt x="1199400" y="317500"/>
                </a:lnTo>
                <a:lnTo>
                  <a:pt x="1199489" y="316230"/>
                </a:lnTo>
                <a:lnTo>
                  <a:pt x="1199083" y="314960"/>
                </a:lnTo>
                <a:lnTo>
                  <a:pt x="1201534" y="312420"/>
                </a:lnTo>
                <a:lnTo>
                  <a:pt x="1207173" y="314960"/>
                </a:lnTo>
                <a:lnTo>
                  <a:pt x="1208138" y="309880"/>
                </a:lnTo>
                <a:lnTo>
                  <a:pt x="1212354" y="303530"/>
                </a:lnTo>
                <a:lnTo>
                  <a:pt x="1213192" y="297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846151" y="5058409"/>
            <a:ext cx="2393950" cy="63754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 lvl="0">
              <a:lnSpc>
                <a:spcPct val="114599"/>
              </a:lnSpc>
              <a:spcBef>
                <a:spcPts val="100"/>
              </a:spcBef>
              <a:defRPr/>
            </a:pPr>
            <a:r>
              <a:rPr sz="1800" b="1" spc="-2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온라인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5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주문,</a:t>
            </a:r>
            <a:r>
              <a:rPr sz="1800" b="1" spc="-27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-1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약국</a:t>
            </a:r>
            <a:r>
              <a:rPr sz="1800" b="1" spc="-27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3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위치, </a:t>
            </a:r>
            <a:r>
              <a:rPr sz="1800" b="1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약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5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검색,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-1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병력</a:t>
            </a:r>
            <a:r>
              <a:rPr sz="1800" b="1" spc="-27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-2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관리</a:t>
            </a:r>
            <a:endParaRPr sz="1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45156" y="5058409"/>
            <a:ext cx="2444115" cy="63754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marR="5080" lvl="0">
              <a:lnSpc>
                <a:spcPct val="114599"/>
              </a:lnSpc>
              <a:spcBef>
                <a:spcPts val="100"/>
              </a:spcBef>
              <a:defRPr/>
            </a:pPr>
            <a:r>
              <a:rPr sz="1800" b="1" spc="-1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주문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5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관리,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약</a:t>
            </a:r>
            <a:r>
              <a:rPr sz="1800" b="1" spc="-27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-1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재고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3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관리, </a:t>
            </a:r>
            <a:r>
              <a:rPr sz="1800" b="1" spc="-10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고객</a:t>
            </a:r>
            <a:r>
              <a:rPr sz="1800" b="1" spc="-27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1800" b="1" spc="-25">
                <a:solidFill>
                  <a:srgbClr val="000d64"/>
                </a:solidFill>
                <a:latin typeface="맑은 고딕"/>
                <a:ea typeface="맑은 고딕"/>
                <a:cs typeface="맑은 고딕"/>
              </a:rPr>
              <a:t>관리</a:t>
            </a:r>
            <a:endParaRPr sz="180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xmlns="" id="{749EEC7B-AEEF-8E47-D018-BEA4ABFCCA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 l="-263680" t="-126873" r="-263680" b="-126873"/>
          <a:stretch>
            <a:fillRect/>
          </a:stretch>
        </p:blipFill>
        <p:spPr>
          <a:xfrm>
            <a:off x="14473237" y="8139112"/>
            <a:ext cx="3057525" cy="172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51658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프로젝트</a:t>
            </a:r>
            <a:r>
              <a:rPr spc="-1195" dirty="0"/>
              <a:t> </a:t>
            </a:r>
            <a:r>
              <a:rPr spc="-25" dirty="0"/>
              <a:t>설명</a:t>
            </a:r>
          </a:p>
        </p:txBody>
      </p:sp>
      <p:sp>
        <p:nvSpPr>
          <p:cNvPr id="3" name="object 3"/>
          <p:cNvSpPr/>
          <p:nvPr/>
        </p:nvSpPr>
        <p:spPr>
          <a:xfrm>
            <a:off x="6025100" y="1158564"/>
            <a:ext cx="11449685" cy="0"/>
          </a:xfrm>
          <a:custGeom>
            <a:avLst/>
            <a:gdLst/>
            <a:ahLst/>
            <a:cxn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2668" y="3327562"/>
            <a:ext cx="6076949" cy="48196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2123" y="3342617"/>
            <a:ext cx="6076949" cy="48005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6798" y="1987743"/>
            <a:ext cx="5067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0" dirty="0">
                <a:solidFill>
                  <a:srgbClr val="004BC7"/>
                </a:solidFill>
                <a:latin typeface="Malgun Gothic"/>
                <a:cs typeface="Malgun Gothic"/>
              </a:rPr>
              <a:t>Phase</a:t>
            </a:r>
            <a:r>
              <a:rPr sz="2800" b="1" spc="-430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2800" b="1" spc="-30" dirty="0">
                <a:solidFill>
                  <a:srgbClr val="004BC7"/>
                </a:solidFill>
                <a:latin typeface="Malgun Gothic"/>
                <a:cs typeface="Malgun Gothic"/>
              </a:rPr>
              <a:t>3의</a:t>
            </a:r>
            <a:r>
              <a:rPr sz="2800" b="1" spc="-430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2800" b="1" spc="-50" dirty="0">
                <a:solidFill>
                  <a:srgbClr val="004BC7"/>
                </a:solidFill>
                <a:latin typeface="Malgun Gothic"/>
                <a:cs typeface="Malgun Gothic"/>
              </a:rPr>
              <a:t>기능을</a:t>
            </a:r>
            <a:r>
              <a:rPr sz="2800" b="1" spc="-430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2800" b="1" spc="-65" dirty="0">
                <a:solidFill>
                  <a:srgbClr val="004BC7"/>
                </a:solidFill>
                <a:latin typeface="Malgun Gothic"/>
                <a:cs typeface="Malgun Gothic"/>
              </a:rPr>
              <a:t>기반으로</a:t>
            </a:r>
            <a:r>
              <a:rPr sz="2800" b="1" spc="-425" dirty="0">
                <a:solidFill>
                  <a:srgbClr val="004BC7"/>
                </a:solidFill>
                <a:latin typeface="Malgun Gothic"/>
                <a:cs typeface="Malgun Gothic"/>
              </a:rPr>
              <a:t> </a:t>
            </a:r>
            <a:r>
              <a:rPr sz="2800" b="1" spc="-25" dirty="0">
                <a:solidFill>
                  <a:srgbClr val="004BC7"/>
                </a:solidFill>
                <a:latin typeface="Malgun Gothic"/>
                <a:cs typeface="Malgun Gothic"/>
              </a:rPr>
              <a:t>제작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9678" y="8372857"/>
            <a:ext cx="30391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고객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기능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dirty="0">
                <a:solidFill>
                  <a:srgbClr val="000D64"/>
                </a:solidFill>
                <a:latin typeface="Dotum"/>
                <a:cs typeface="Dotum"/>
              </a:rPr>
              <a:t>: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약국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찾기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25" dirty="0">
                <a:solidFill>
                  <a:srgbClr val="000D64"/>
                </a:solidFill>
                <a:latin typeface="Dotum"/>
                <a:cs typeface="Dotum"/>
              </a:rPr>
              <a:t>코드</a:t>
            </a:r>
            <a:endParaRPr sz="2100">
              <a:latin typeface="Dotum"/>
              <a:cs typeface="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09132" y="8372857"/>
            <a:ext cx="30391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약사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기능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dirty="0">
                <a:solidFill>
                  <a:srgbClr val="000D64"/>
                </a:solidFill>
                <a:latin typeface="Dotum"/>
                <a:cs typeface="Dotum"/>
              </a:rPr>
              <a:t>: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고객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70" dirty="0">
                <a:solidFill>
                  <a:srgbClr val="000D64"/>
                </a:solidFill>
                <a:latin typeface="Dotum"/>
                <a:cs typeface="Dotum"/>
              </a:rPr>
              <a:t>조회</a:t>
            </a:r>
            <a:r>
              <a:rPr sz="2100" spc="-175" dirty="0">
                <a:solidFill>
                  <a:srgbClr val="000D64"/>
                </a:solidFill>
                <a:latin typeface="Dotum"/>
                <a:cs typeface="Dotum"/>
              </a:rPr>
              <a:t> </a:t>
            </a:r>
            <a:r>
              <a:rPr sz="2100" spc="-25" dirty="0">
                <a:solidFill>
                  <a:srgbClr val="000D64"/>
                </a:solidFill>
                <a:latin typeface="Dotum"/>
                <a:cs typeface="Dotum"/>
              </a:rPr>
              <a:t>코드</a:t>
            </a:r>
            <a:endParaRPr sz="2100">
              <a:latin typeface="Dotum"/>
              <a:cs typeface="Dotum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xmlns="" id="{B01873B8-5848-7562-E58C-62BA41510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3680" t="-126873" r="-263680" b="-126873"/>
          <a:stretch>
            <a:fillRect/>
          </a:stretch>
        </p:blipFill>
        <p:spPr>
          <a:xfrm>
            <a:off x="14473237" y="8139112"/>
            <a:ext cx="3057525" cy="172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2"/>
    </mc:Choice>
    <mc:Fallback xmlns="">
      <p:transition spd="slow" advTm="14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0"/>
          </p:nvPr>
        </p:nvSpPr>
        <p:spPr>
          <a:xfrm>
            <a:off x="799769" y="675695"/>
            <a:ext cx="5078095" cy="100070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pc="-140"/>
              <a:t>프로젝트</a:t>
            </a:r>
            <a:r>
              <a:rPr spc="-1195"/>
              <a:t> </a:t>
            </a:r>
            <a:r>
              <a:rPr spc="-25"/>
              <a:t>설명</a:t>
            </a:r>
            <a:endParaRPr spc="-25"/>
          </a:p>
        </p:txBody>
      </p:sp>
      <p:sp>
        <p:nvSpPr>
          <p:cNvPr id="3" name="object 3"/>
          <p:cNvSpPr/>
          <p:nvPr/>
        </p:nvSpPr>
        <p:spPr>
          <a:xfrm>
            <a:off x="6025100" y="1158562"/>
            <a:ext cx="11449685" cy="0"/>
          </a:xfrm>
          <a:custGeom>
            <a:avLst/>
            <a:gdLst/>
            <a:rect l="l" t="t" r="r" b="b"/>
            <a:pathLst>
              <a:path w="11449685">
                <a:moveTo>
                  <a:pt x="0" y="0"/>
                </a:moveTo>
                <a:lnTo>
                  <a:pt x="11449089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491333" y="2737010"/>
            <a:ext cx="11982449" cy="56387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 rot="0">
            <a:off x="1315064" y="4012339"/>
            <a:ext cx="3086100" cy="3086100"/>
            <a:chOff x="1315064" y="4012339"/>
            <a:chExt cx="3086100" cy="3086100"/>
          </a:xfrm>
        </p:grpSpPr>
        <p:sp>
          <p:nvSpPr>
            <p:cNvPr id="6" name="object 6"/>
            <p:cNvSpPr/>
            <p:nvPr/>
          </p:nvSpPr>
          <p:spPr>
            <a:xfrm>
              <a:off x="1315064" y="4012339"/>
              <a:ext cx="3086100" cy="3086100"/>
            </a:xfrm>
            <a:custGeom>
              <a:avLst/>
              <a:gdLst/>
              <a:rect l="l" t="t" r="r" b="b"/>
              <a:pathLst>
                <a:path w="3086100" h="3086100">
                  <a:moveTo>
                    <a:pt x="2600324" y="3086099"/>
                  </a:moveTo>
                  <a:lnTo>
                    <a:pt x="485774" y="3086099"/>
                  </a:lnTo>
                  <a:lnTo>
                    <a:pt x="437762" y="3083722"/>
                  </a:lnTo>
                  <a:lnTo>
                    <a:pt x="390562" y="3076679"/>
                  </a:lnTo>
                  <a:lnTo>
                    <a:pt x="344494" y="3065102"/>
                  </a:lnTo>
                  <a:lnTo>
                    <a:pt x="299876" y="3049122"/>
                  </a:lnTo>
                  <a:lnTo>
                    <a:pt x="257028" y="3028872"/>
                  </a:lnTo>
                  <a:lnTo>
                    <a:pt x="216266" y="3004483"/>
                  </a:lnTo>
                  <a:lnTo>
                    <a:pt x="177911" y="2976089"/>
                  </a:lnTo>
                  <a:lnTo>
                    <a:pt x="142280" y="2943819"/>
                  </a:lnTo>
                  <a:lnTo>
                    <a:pt x="110010" y="2908188"/>
                  </a:lnTo>
                  <a:lnTo>
                    <a:pt x="81615" y="2869833"/>
                  </a:lnTo>
                  <a:lnTo>
                    <a:pt x="57227" y="2829071"/>
                  </a:lnTo>
                  <a:lnTo>
                    <a:pt x="36977" y="2786222"/>
                  </a:lnTo>
                  <a:lnTo>
                    <a:pt x="20997" y="2741605"/>
                  </a:lnTo>
                  <a:lnTo>
                    <a:pt x="9420" y="2695537"/>
                  </a:lnTo>
                  <a:lnTo>
                    <a:pt x="2377" y="2648337"/>
                  </a:lnTo>
                  <a:lnTo>
                    <a:pt x="0" y="2600324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2600324" y="0"/>
                  </a:lnTo>
                  <a:lnTo>
                    <a:pt x="2648337" y="2377"/>
                  </a:lnTo>
                  <a:lnTo>
                    <a:pt x="2695537" y="9420"/>
                  </a:lnTo>
                  <a:lnTo>
                    <a:pt x="2741605" y="20997"/>
                  </a:lnTo>
                  <a:lnTo>
                    <a:pt x="2786222" y="36977"/>
                  </a:lnTo>
                  <a:lnTo>
                    <a:pt x="2829071" y="57227"/>
                  </a:lnTo>
                  <a:lnTo>
                    <a:pt x="2869833" y="81615"/>
                  </a:lnTo>
                  <a:lnTo>
                    <a:pt x="2908188" y="110010"/>
                  </a:lnTo>
                  <a:lnTo>
                    <a:pt x="2943819" y="142280"/>
                  </a:lnTo>
                  <a:lnTo>
                    <a:pt x="2976089" y="177911"/>
                  </a:lnTo>
                  <a:lnTo>
                    <a:pt x="3004483" y="216266"/>
                  </a:lnTo>
                  <a:lnTo>
                    <a:pt x="3028872" y="257028"/>
                  </a:lnTo>
                  <a:lnTo>
                    <a:pt x="3049122" y="299876"/>
                  </a:lnTo>
                  <a:lnTo>
                    <a:pt x="3065102" y="344494"/>
                  </a:lnTo>
                  <a:lnTo>
                    <a:pt x="3076679" y="390562"/>
                  </a:lnTo>
                  <a:lnTo>
                    <a:pt x="3083722" y="437762"/>
                  </a:lnTo>
                  <a:lnTo>
                    <a:pt x="3086099" y="485774"/>
                  </a:lnTo>
                  <a:lnTo>
                    <a:pt x="3086099" y="2600324"/>
                  </a:lnTo>
                  <a:lnTo>
                    <a:pt x="3083722" y="2648337"/>
                  </a:lnTo>
                  <a:lnTo>
                    <a:pt x="3076679" y="2695537"/>
                  </a:lnTo>
                  <a:lnTo>
                    <a:pt x="3065102" y="2741605"/>
                  </a:lnTo>
                  <a:lnTo>
                    <a:pt x="3049122" y="2786222"/>
                  </a:lnTo>
                  <a:lnTo>
                    <a:pt x="3028872" y="2829071"/>
                  </a:lnTo>
                  <a:lnTo>
                    <a:pt x="3004483" y="2869833"/>
                  </a:lnTo>
                  <a:lnTo>
                    <a:pt x="2976089" y="2908188"/>
                  </a:lnTo>
                  <a:lnTo>
                    <a:pt x="2943819" y="2943819"/>
                  </a:lnTo>
                  <a:lnTo>
                    <a:pt x="2908188" y="2976089"/>
                  </a:lnTo>
                  <a:lnTo>
                    <a:pt x="2869833" y="3004483"/>
                  </a:lnTo>
                  <a:lnTo>
                    <a:pt x="2829071" y="3028872"/>
                  </a:lnTo>
                  <a:lnTo>
                    <a:pt x="2786222" y="3049122"/>
                  </a:lnTo>
                  <a:lnTo>
                    <a:pt x="2741605" y="3065102"/>
                  </a:lnTo>
                  <a:lnTo>
                    <a:pt x="2695537" y="3076679"/>
                  </a:lnTo>
                  <a:lnTo>
                    <a:pt x="2648337" y="3083722"/>
                  </a:lnTo>
                  <a:lnTo>
                    <a:pt x="2600324" y="3086099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pic>
          <p:nvPicPr>
            <p:cNvPr id="7" name="object 7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5104" y="4392379"/>
              <a:ext cx="2324099" cy="232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1987742"/>
            <a:ext cx="2495550" cy="441133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800" b="1" spc="-75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협업</a:t>
            </a:r>
            <a:r>
              <a:rPr sz="2800" b="1" spc="-43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sz="2800" b="1" spc="-10">
                <a:solidFill>
                  <a:srgbClr val="004bc7"/>
                </a:solidFill>
                <a:latin typeface="맑은 고딕"/>
                <a:ea typeface="맑은 고딕"/>
                <a:cs typeface="맑은 고딕"/>
              </a:rPr>
              <a:t>툴(github)</a:t>
            </a:r>
            <a:endParaRPr sz="28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5161" y="8476410"/>
            <a:ext cx="2490470" cy="64854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2100" b="0" spc="-60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실제</a:t>
            </a:r>
            <a:r>
              <a:rPr sz="2100" b="0" spc="-90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sz="2100" b="0" spc="-60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사용</a:t>
            </a:r>
            <a:r>
              <a:rPr sz="2100" b="0" spc="-85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sz="2100" b="0" spc="-50">
                <a:solidFill>
                  <a:srgbClr val="000d64"/>
                </a:solidFill>
                <a:latin typeface="맑은 고딕"/>
                <a:ea typeface="맑은 고딕"/>
                <a:cs typeface="맑은 고딕 Semilight"/>
              </a:rPr>
              <a:t>레파지토리</a:t>
            </a:r>
            <a:endParaRPr sz="2100"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advTm="13003" mc:Ignorable="p14"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7|1.1|1.2|1"/>
</p:tagLst>
</file>

<file path=ppt/tags/tag2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96.9"/>
</p:tagLst>
</file>

<file path=ppt/tags/tag3.xml><?xml version="1.0" encoding="utf-8"?>
<p:tag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tag name="TIMING" val="|64.9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408</ep:Words>
  <ep:PresentationFormat>사용자 지정</ep:PresentationFormat>
  <ep:Paragraphs>145</ep:Paragraphs>
  <ep:Slides>17</ep:Slides>
  <ep:Notes>3</ep:Notes>
  <ep:TotalTime>0</ep:TotalTime>
  <ep:HiddenSlides>0</ep:HiddenSlides>
  <ep:MMClips>17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Team 11 약국 DB 시스템</vt:lpstr>
      <vt:lpstr>CONTENTS</vt:lpstr>
      <vt:lpstr>조원 역할 소개</vt:lpstr>
      <vt:lpstr>슬라이드 4</vt:lpstr>
      <vt:lpstr>슬라이드 5</vt:lpstr>
      <vt:lpstr>슬라이드 6</vt:lpstr>
      <vt:lpstr>프로젝트 설명</vt:lpstr>
      <vt:lpstr>프로젝트 설명</vt:lpstr>
      <vt:lpstr>프로젝트 설명</vt:lpstr>
      <vt:lpstr>슬라이드 10</vt:lpstr>
      <vt:lpstr>UI 디자인</vt:lpstr>
      <vt:lpstr>개발 환경</vt:lpstr>
      <vt:lpstr>데모 시나리오</vt:lpstr>
      <vt:lpstr>슬라이드 14</vt:lpstr>
      <vt:lpstr>데모 영상</vt:lpstr>
      <vt:lpstr>배운 점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2022-12-05T03:41:35.000</dcterms:created>
  <dc:creator>박찬호</dc:creator>
  <cp:keywords>DAFTxpTppTs,BAFTxhQSlVQ</cp:keywords>
  <cp:lastModifiedBy>dign1</cp:lastModifiedBy>
  <dcterms:modified xsi:type="dcterms:W3CDTF">2022-12-06T04:05:55.516</dcterms:modified>
  <cp:revision>13</cp:revision>
  <dc:title>파란색 테마 브랜딩전략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